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22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59" r:id="rId16"/>
    <p:sldId id="260" r:id="rId17"/>
    <p:sldId id="261" r:id="rId18"/>
    <p:sldId id="274" r:id="rId19"/>
    <p:sldId id="275" r:id="rId20"/>
    <p:sldId id="276" r:id="rId21"/>
    <p:sldId id="273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86" r:id="rId33"/>
    <p:sldId id="287" r:id="rId34"/>
    <p:sldId id="288" r:id="rId35"/>
    <p:sldId id="290" r:id="rId36"/>
    <p:sldId id="292" r:id="rId37"/>
    <p:sldId id="323" r:id="rId38"/>
    <p:sldId id="324" r:id="rId39"/>
    <p:sldId id="325" r:id="rId40"/>
    <p:sldId id="337" r:id="rId41"/>
    <p:sldId id="326" r:id="rId42"/>
    <p:sldId id="293" r:id="rId43"/>
    <p:sldId id="294" r:id="rId44"/>
    <p:sldId id="295" r:id="rId45"/>
    <p:sldId id="327" r:id="rId46"/>
    <p:sldId id="296" r:id="rId47"/>
    <p:sldId id="297" r:id="rId48"/>
    <p:sldId id="298" r:id="rId49"/>
    <p:sldId id="299" r:id="rId50"/>
    <p:sldId id="328" r:id="rId51"/>
    <p:sldId id="329" r:id="rId52"/>
    <p:sldId id="300" r:id="rId53"/>
    <p:sldId id="303" r:id="rId54"/>
    <p:sldId id="302" r:id="rId55"/>
    <p:sldId id="304" r:id="rId56"/>
    <p:sldId id="305" r:id="rId57"/>
    <p:sldId id="301" r:id="rId58"/>
    <p:sldId id="307" r:id="rId59"/>
    <p:sldId id="291" r:id="rId60"/>
    <p:sldId id="306" r:id="rId61"/>
    <p:sldId id="308" r:id="rId62"/>
    <p:sldId id="311" r:id="rId63"/>
    <p:sldId id="310" r:id="rId64"/>
    <p:sldId id="312" r:id="rId65"/>
    <p:sldId id="313" r:id="rId66"/>
    <p:sldId id="314" r:id="rId67"/>
    <p:sldId id="338" r:id="rId68"/>
    <p:sldId id="316" r:id="rId69"/>
    <p:sldId id="317" r:id="rId70"/>
    <p:sldId id="330" r:id="rId71"/>
    <p:sldId id="318" r:id="rId72"/>
    <p:sldId id="319" r:id="rId73"/>
    <p:sldId id="321" r:id="rId74"/>
    <p:sldId id="332" r:id="rId75"/>
    <p:sldId id="333" r:id="rId76"/>
    <p:sldId id="334" r:id="rId77"/>
    <p:sldId id="335" r:id="rId78"/>
    <p:sldId id="336" r:id="rId79"/>
    <p:sldId id="331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24F8C-6AE8-47B9-933B-73A886441A55}" v="90" dt="2024-11-21T10:09:30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63959" autoAdjust="0"/>
  </p:normalViewPr>
  <p:slideViewPr>
    <p:cSldViewPr snapToGrid="0">
      <p:cViewPr varScale="1">
        <p:scale>
          <a:sx n="33" d="100"/>
          <a:sy n="33" d="100"/>
        </p:scale>
        <p:origin x="14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goni, D. (Davide)" userId="329ed254-8023-4622-adb7-d694d09950b2" providerId="ADAL" clId="{33624F8C-6AE8-47B9-933B-73A886441A55}"/>
    <pc:docChg chg="undo custSel addSld delSld modSld sldOrd">
      <pc:chgData name="Rigoni, D. (Davide)" userId="329ed254-8023-4622-adb7-d694d09950b2" providerId="ADAL" clId="{33624F8C-6AE8-47B9-933B-73A886441A55}" dt="2024-11-21T12:20:33.403" v="7193" actId="20577"/>
      <pc:docMkLst>
        <pc:docMk/>
      </pc:docMkLst>
      <pc:sldChg chg="addSp modSp mod">
        <pc:chgData name="Rigoni, D. (Davide)" userId="329ed254-8023-4622-adb7-d694d09950b2" providerId="ADAL" clId="{33624F8C-6AE8-47B9-933B-73A886441A55}" dt="2024-11-20T14:03:43.051" v="75" actId="20577"/>
        <pc:sldMkLst>
          <pc:docMk/>
          <pc:sldMk cId="2887959130" sldId="256"/>
        </pc:sldMkLst>
        <pc:spChg chg="add mod">
          <ac:chgData name="Rigoni, D. (Davide)" userId="329ed254-8023-4622-adb7-d694d09950b2" providerId="ADAL" clId="{33624F8C-6AE8-47B9-933B-73A886441A55}" dt="2024-11-20T14:03:43.051" v="75" actId="20577"/>
          <ac:spMkLst>
            <pc:docMk/>
            <pc:sldMk cId="2887959130" sldId="256"/>
            <ac:spMk id="4" creationId="{E5165342-4DDC-0D72-16F8-E08F1473C423}"/>
          </ac:spMkLst>
        </pc:spChg>
      </pc:sldChg>
      <pc:sldChg chg="modSp new mod">
        <pc:chgData name="Rigoni, D. (Davide)" userId="329ed254-8023-4622-adb7-d694d09950b2" providerId="ADAL" clId="{33624F8C-6AE8-47B9-933B-73A886441A55}" dt="2024-11-20T15:54:46.758" v="4352" actId="20577"/>
        <pc:sldMkLst>
          <pc:docMk/>
          <pc:sldMk cId="2277512985" sldId="257"/>
        </pc:sldMkLst>
        <pc:spChg chg="mod">
          <ac:chgData name="Rigoni, D. (Davide)" userId="329ed254-8023-4622-adb7-d694d09950b2" providerId="ADAL" clId="{33624F8C-6AE8-47B9-933B-73A886441A55}" dt="2024-11-20T14:04:17.923" v="106" actId="20577"/>
          <ac:spMkLst>
            <pc:docMk/>
            <pc:sldMk cId="2277512985" sldId="257"/>
            <ac:spMk id="2" creationId="{452E3CF6-CAE6-E8A2-A385-34D12B819A42}"/>
          </ac:spMkLst>
        </pc:spChg>
        <pc:spChg chg="mod">
          <ac:chgData name="Rigoni, D. (Davide)" userId="329ed254-8023-4622-adb7-d694d09950b2" providerId="ADAL" clId="{33624F8C-6AE8-47B9-933B-73A886441A55}" dt="2024-11-20T15:54:46.758" v="4352" actId="20577"/>
          <ac:spMkLst>
            <pc:docMk/>
            <pc:sldMk cId="2277512985" sldId="257"/>
            <ac:spMk id="3" creationId="{04FC9A0C-A083-5F7B-CDFA-3B69E0401121}"/>
          </ac:spMkLst>
        </pc:spChg>
      </pc:sldChg>
      <pc:sldChg chg="addSp delSp modSp new del mod modClrScheme chgLayout">
        <pc:chgData name="Rigoni, D. (Davide)" userId="329ed254-8023-4622-adb7-d694d09950b2" providerId="ADAL" clId="{33624F8C-6AE8-47B9-933B-73A886441A55}" dt="2024-11-20T15:55:13.801" v="4382" actId="47"/>
        <pc:sldMkLst>
          <pc:docMk/>
          <pc:sldMk cId="1811234415" sldId="258"/>
        </pc:sldMkLst>
        <pc:spChg chg="del mod ord">
          <ac:chgData name="Rigoni, D. (Davide)" userId="329ed254-8023-4622-adb7-d694d09950b2" providerId="ADAL" clId="{33624F8C-6AE8-47B9-933B-73A886441A55}" dt="2024-11-20T14:06:07.597" v="268" actId="700"/>
          <ac:spMkLst>
            <pc:docMk/>
            <pc:sldMk cId="1811234415" sldId="258"/>
            <ac:spMk id="2" creationId="{AF6795A4-7E2B-A49D-B9FE-14A6C2DE274B}"/>
          </ac:spMkLst>
        </pc:spChg>
        <pc:spChg chg="del mod ord">
          <ac:chgData name="Rigoni, D. (Davide)" userId="329ed254-8023-4622-adb7-d694d09950b2" providerId="ADAL" clId="{33624F8C-6AE8-47B9-933B-73A886441A55}" dt="2024-11-20T14:06:07.597" v="268" actId="700"/>
          <ac:spMkLst>
            <pc:docMk/>
            <pc:sldMk cId="1811234415" sldId="258"/>
            <ac:spMk id="3" creationId="{64FC3942-BF9A-3C3B-E22D-62CA08D19B12}"/>
          </ac:spMkLst>
        </pc:spChg>
        <pc:spChg chg="add mod ord">
          <ac:chgData name="Rigoni, D. (Davide)" userId="329ed254-8023-4622-adb7-d694d09950b2" providerId="ADAL" clId="{33624F8C-6AE8-47B9-933B-73A886441A55}" dt="2024-11-20T14:06:18.147" v="288" actId="20577"/>
          <ac:spMkLst>
            <pc:docMk/>
            <pc:sldMk cId="1811234415" sldId="258"/>
            <ac:spMk id="4" creationId="{621BB69F-697C-1E00-2C61-1D56C448B570}"/>
          </ac:spMkLst>
        </pc:spChg>
        <pc:spChg chg="add mod ord">
          <ac:chgData name="Rigoni, D. (Davide)" userId="329ed254-8023-4622-adb7-d694d09950b2" providerId="ADAL" clId="{33624F8C-6AE8-47B9-933B-73A886441A55}" dt="2024-11-20T14:06:07.597" v="268" actId="700"/>
          <ac:spMkLst>
            <pc:docMk/>
            <pc:sldMk cId="1811234415" sldId="258"/>
            <ac:spMk id="5" creationId="{24C0E698-90BF-2145-13A1-09BF5D7C1855}"/>
          </ac:spMkLst>
        </pc:spChg>
      </pc:sldChg>
      <pc:sldChg chg="addSp delSp modSp new mod ord modClrScheme chgLayout">
        <pc:chgData name="Rigoni, D. (Davide)" userId="329ed254-8023-4622-adb7-d694d09950b2" providerId="ADAL" clId="{33624F8C-6AE8-47B9-933B-73A886441A55}" dt="2024-11-20T14:14:00.067" v="455"/>
        <pc:sldMkLst>
          <pc:docMk/>
          <pc:sldMk cId="2547316592" sldId="259"/>
        </pc:sldMkLst>
        <pc:spChg chg="del mod ord">
          <ac:chgData name="Rigoni, D. (Davide)" userId="329ed254-8023-4622-adb7-d694d09950b2" providerId="ADAL" clId="{33624F8C-6AE8-47B9-933B-73A886441A55}" dt="2024-11-20T14:06:34.494" v="290" actId="700"/>
          <ac:spMkLst>
            <pc:docMk/>
            <pc:sldMk cId="2547316592" sldId="259"/>
            <ac:spMk id="2" creationId="{444767D2-605C-D2A3-D3AB-D9C660FFB7E4}"/>
          </ac:spMkLst>
        </pc:spChg>
        <pc:spChg chg="del mod ord">
          <ac:chgData name="Rigoni, D. (Davide)" userId="329ed254-8023-4622-adb7-d694d09950b2" providerId="ADAL" clId="{33624F8C-6AE8-47B9-933B-73A886441A55}" dt="2024-11-20T14:06:34.494" v="290" actId="700"/>
          <ac:spMkLst>
            <pc:docMk/>
            <pc:sldMk cId="2547316592" sldId="259"/>
            <ac:spMk id="3" creationId="{F06A5B7B-3FE0-7E74-74F7-86337D9CE236}"/>
          </ac:spMkLst>
        </pc:spChg>
        <pc:spChg chg="add mod ord">
          <ac:chgData name="Rigoni, D. (Davide)" userId="329ed254-8023-4622-adb7-d694d09950b2" providerId="ADAL" clId="{33624F8C-6AE8-47B9-933B-73A886441A55}" dt="2024-11-20T14:06:41.389" v="313" actId="122"/>
          <ac:spMkLst>
            <pc:docMk/>
            <pc:sldMk cId="2547316592" sldId="259"/>
            <ac:spMk id="4" creationId="{E52246DF-80AA-8A3E-EB27-6FC0915A34BD}"/>
          </ac:spMkLst>
        </pc:spChg>
        <pc:spChg chg="add mod ord">
          <ac:chgData name="Rigoni, D. (Davide)" userId="329ed254-8023-4622-adb7-d694d09950b2" providerId="ADAL" clId="{33624F8C-6AE8-47B9-933B-73A886441A55}" dt="2024-11-20T14:08:21.800" v="340" actId="12"/>
          <ac:spMkLst>
            <pc:docMk/>
            <pc:sldMk cId="2547316592" sldId="259"/>
            <ac:spMk id="5" creationId="{E981DE34-6834-3F17-3853-7060F34720ED}"/>
          </ac:spMkLst>
        </pc:spChg>
      </pc:sldChg>
      <pc:sldChg chg="modSp add mod ord">
        <pc:chgData name="Rigoni, D. (Davide)" userId="329ed254-8023-4622-adb7-d694d09950b2" providerId="ADAL" clId="{33624F8C-6AE8-47B9-933B-73A886441A55}" dt="2024-11-20T14:14:02.946" v="457"/>
        <pc:sldMkLst>
          <pc:docMk/>
          <pc:sldMk cId="1726840553" sldId="260"/>
        </pc:sldMkLst>
        <pc:spChg chg="mod">
          <ac:chgData name="Rigoni, D. (Davide)" userId="329ed254-8023-4622-adb7-d694d09950b2" providerId="ADAL" clId="{33624F8C-6AE8-47B9-933B-73A886441A55}" dt="2024-11-20T14:08:45.225" v="374" actId="20577"/>
          <ac:spMkLst>
            <pc:docMk/>
            <pc:sldMk cId="1726840553" sldId="260"/>
            <ac:spMk id="5" creationId="{E981DE34-6834-3F17-3853-7060F34720ED}"/>
          </ac:spMkLst>
        </pc:spChg>
      </pc:sldChg>
      <pc:sldChg chg="modSp add mod ord">
        <pc:chgData name="Rigoni, D. (Davide)" userId="329ed254-8023-4622-adb7-d694d09950b2" providerId="ADAL" clId="{33624F8C-6AE8-47B9-933B-73A886441A55}" dt="2024-11-20T14:14:06.194" v="459"/>
        <pc:sldMkLst>
          <pc:docMk/>
          <pc:sldMk cId="470834082" sldId="261"/>
        </pc:sldMkLst>
        <pc:spChg chg="mod">
          <ac:chgData name="Rigoni, D. (Davide)" userId="329ed254-8023-4622-adb7-d694d09950b2" providerId="ADAL" clId="{33624F8C-6AE8-47B9-933B-73A886441A55}" dt="2024-11-20T14:09:00.740" v="391" actId="207"/>
          <ac:spMkLst>
            <pc:docMk/>
            <pc:sldMk cId="470834082" sldId="261"/>
            <ac:spMk id="5" creationId="{E981DE34-6834-3F17-3853-7060F34720ED}"/>
          </ac:spMkLst>
        </pc:spChg>
      </pc:sldChg>
      <pc:sldChg chg="addSp delSp modSp new mod setBg setClrOvrMap">
        <pc:chgData name="Rigoni, D. (Davide)" userId="329ed254-8023-4622-adb7-d694d09950b2" providerId="ADAL" clId="{33624F8C-6AE8-47B9-933B-73A886441A55}" dt="2024-11-20T14:11:17.019" v="434" actId="478"/>
        <pc:sldMkLst>
          <pc:docMk/>
          <pc:sldMk cId="2896477490" sldId="262"/>
        </pc:sldMkLst>
        <pc:spChg chg="mod">
          <ac:chgData name="Rigoni, D. (Davide)" userId="329ed254-8023-4622-adb7-d694d09950b2" providerId="ADAL" clId="{33624F8C-6AE8-47B9-933B-73A886441A55}" dt="2024-11-20T14:10:30.199" v="431" actId="26606"/>
          <ac:spMkLst>
            <pc:docMk/>
            <pc:sldMk cId="2896477490" sldId="262"/>
            <ac:spMk id="2" creationId="{55974620-94C0-3A83-3941-D117C9498373}"/>
          </ac:spMkLst>
        </pc:spChg>
        <pc:spChg chg="del">
          <ac:chgData name="Rigoni, D. (Davide)" userId="329ed254-8023-4622-adb7-d694d09950b2" providerId="ADAL" clId="{33624F8C-6AE8-47B9-933B-73A886441A55}" dt="2024-11-20T14:10:03.081" v="426" actId="931"/>
          <ac:spMkLst>
            <pc:docMk/>
            <pc:sldMk cId="2896477490" sldId="262"/>
            <ac:spMk id="3" creationId="{AA9928D6-4197-1EB6-CB60-E359115BD900}"/>
          </ac:spMkLst>
        </pc:spChg>
        <pc:spChg chg="add mod">
          <ac:chgData name="Rigoni, D. (Davide)" userId="329ed254-8023-4622-adb7-d694d09950b2" providerId="ADAL" clId="{33624F8C-6AE8-47B9-933B-73A886441A55}" dt="2024-11-20T14:10:30.199" v="431" actId="26606"/>
          <ac:spMkLst>
            <pc:docMk/>
            <pc:sldMk cId="2896477490" sldId="262"/>
            <ac:spMk id="6" creationId="{DE2DEA9F-7C24-3B46-80A5-86695649D6DA}"/>
          </ac:spMkLst>
        </pc:spChg>
        <pc:spChg chg="add del">
          <ac:chgData name="Rigoni, D. (Davide)" userId="329ed254-8023-4622-adb7-d694d09950b2" providerId="ADAL" clId="{33624F8C-6AE8-47B9-933B-73A886441A55}" dt="2024-11-20T14:10:24.710" v="428" actId="26606"/>
          <ac:spMkLst>
            <pc:docMk/>
            <pc:sldMk cId="2896477490" sldId="262"/>
            <ac:spMk id="10" creationId="{7442F471-679C-1400-6F65-6BA64D12B5BC}"/>
          </ac:spMkLst>
        </pc:spChg>
        <pc:spChg chg="add mod">
          <ac:chgData name="Rigoni, D. (Davide)" userId="329ed254-8023-4622-adb7-d694d09950b2" providerId="ADAL" clId="{33624F8C-6AE8-47B9-933B-73A886441A55}" dt="2024-11-20T14:11:17.019" v="434" actId="478"/>
          <ac:spMkLst>
            <pc:docMk/>
            <pc:sldMk cId="2896477490" sldId="262"/>
            <ac:spMk id="11" creationId="{57ACE94E-F645-1009-8FF2-2AD38701AC6C}"/>
          </ac:spMkLst>
        </pc:spChg>
        <pc:spChg chg="add del">
          <ac:chgData name="Rigoni, D. (Davide)" userId="329ed254-8023-4622-adb7-d694d09950b2" providerId="ADAL" clId="{33624F8C-6AE8-47B9-933B-73A886441A55}" dt="2024-11-20T14:10:30.168" v="430" actId="26606"/>
          <ac:spMkLst>
            <pc:docMk/>
            <pc:sldMk cId="2896477490" sldId="262"/>
            <ac:spMk id="73" creationId="{9775AF3B-5284-4B97-9BB7-55C6FB3699C2}"/>
          </ac:spMkLst>
        </pc:spChg>
        <pc:spChg chg="add del">
          <ac:chgData name="Rigoni, D. (Davide)" userId="329ed254-8023-4622-adb7-d694d09950b2" providerId="ADAL" clId="{33624F8C-6AE8-47B9-933B-73A886441A55}" dt="2024-11-20T14:10:30.168" v="430" actId="26606"/>
          <ac:spMkLst>
            <pc:docMk/>
            <pc:sldMk cId="2896477490" sldId="262"/>
            <ac:spMk id="113" creationId="{66D4F5BA-1D71-49B2-8A7F-6B4EB94D7265}"/>
          </ac:spMkLst>
        </pc:spChg>
        <pc:spChg chg="add del">
          <ac:chgData name="Rigoni, D. (Davide)" userId="329ed254-8023-4622-adb7-d694d09950b2" providerId="ADAL" clId="{33624F8C-6AE8-47B9-933B-73A886441A55}" dt="2024-11-20T14:10:30.168" v="430" actId="26606"/>
          <ac:spMkLst>
            <pc:docMk/>
            <pc:sldMk cId="2896477490" sldId="262"/>
            <ac:spMk id="114" creationId="{0346237E-9E5B-A9D3-6D29-1B31FC8C6ECC}"/>
          </ac:spMkLst>
        </pc:spChg>
        <pc:spChg chg="add del">
          <ac:chgData name="Rigoni, D. (Davide)" userId="329ed254-8023-4622-adb7-d694d09950b2" providerId="ADAL" clId="{33624F8C-6AE8-47B9-933B-73A886441A55}" dt="2024-11-20T14:11:06.773" v="432" actId="931"/>
          <ac:spMkLst>
            <pc:docMk/>
            <pc:sldMk cId="2896477490" sldId="262"/>
            <ac:spMk id="119" creationId="{7442F471-679C-1400-6F65-6BA64D12B5BC}"/>
          </ac:spMkLst>
        </pc:spChg>
        <pc:grpChg chg="add del">
          <ac:chgData name="Rigoni, D. (Davide)" userId="329ed254-8023-4622-adb7-d694d09950b2" providerId="ADAL" clId="{33624F8C-6AE8-47B9-933B-73A886441A55}" dt="2024-11-20T14:10:24.710" v="428" actId="26606"/>
          <ac:grpSpMkLst>
            <pc:docMk/>
            <pc:sldMk cId="2896477490" sldId="262"/>
            <ac:grpSpMk id="13" creationId="{9AE4726C-1831-4FE3-9A11-227F0DC2F0BC}"/>
          </ac:grpSpMkLst>
        </pc:grpChg>
        <pc:grpChg chg="add del">
          <ac:chgData name="Rigoni, D. (Davide)" userId="329ed254-8023-4622-adb7-d694d09950b2" providerId="ADAL" clId="{33624F8C-6AE8-47B9-933B-73A886441A55}" dt="2024-11-20T14:10:30.168" v="430" actId="26606"/>
          <ac:grpSpMkLst>
            <pc:docMk/>
            <pc:sldMk cId="2896477490" sldId="262"/>
            <ac:grpSpMk id="15" creationId="{A0F1F7ED-DA39-478F-85DA-317DE08941E8}"/>
          </ac:grpSpMkLst>
        </pc:grpChg>
        <pc:grpChg chg="add del">
          <ac:chgData name="Rigoni, D. (Davide)" userId="329ed254-8023-4622-adb7-d694d09950b2" providerId="ADAL" clId="{33624F8C-6AE8-47B9-933B-73A886441A55}" dt="2024-11-20T14:10:24.710" v="428" actId="26606"/>
          <ac:grpSpMkLst>
            <pc:docMk/>
            <pc:sldMk cId="2896477490" sldId="262"/>
            <ac:grpSpMk id="17" creationId="{E916825F-759B-4F1A-BA80-AF7137691EC5}"/>
          </ac:grpSpMkLst>
        </pc:grpChg>
        <pc:grpChg chg="add">
          <ac:chgData name="Rigoni, D. (Davide)" userId="329ed254-8023-4622-adb7-d694d09950b2" providerId="ADAL" clId="{33624F8C-6AE8-47B9-933B-73A886441A55}" dt="2024-11-20T14:10:30.199" v="431" actId="26606"/>
          <ac:grpSpMkLst>
            <pc:docMk/>
            <pc:sldMk cId="2896477490" sldId="262"/>
            <ac:grpSpMk id="116" creationId="{9AE4726C-1831-4FE3-9A11-227F0DC2F0BC}"/>
          </ac:grpSpMkLst>
        </pc:grpChg>
        <pc:grpChg chg="add">
          <ac:chgData name="Rigoni, D. (Davide)" userId="329ed254-8023-4622-adb7-d694d09950b2" providerId="ADAL" clId="{33624F8C-6AE8-47B9-933B-73A886441A55}" dt="2024-11-20T14:10:30.199" v="431" actId="26606"/>
          <ac:grpSpMkLst>
            <pc:docMk/>
            <pc:sldMk cId="2896477490" sldId="262"/>
            <ac:grpSpMk id="118" creationId="{E916825F-759B-4F1A-BA80-AF7137691EC5}"/>
          </ac:grpSpMkLst>
        </pc:grpChg>
        <pc:picChg chg="add mod">
          <ac:chgData name="Rigoni, D. (Davide)" userId="329ed254-8023-4622-adb7-d694d09950b2" providerId="ADAL" clId="{33624F8C-6AE8-47B9-933B-73A886441A55}" dt="2024-11-20T14:10:30.199" v="431" actId="26606"/>
          <ac:picMkLst>
            <pc:docMk/>
            <pc:sldMk cId="2896477490" sldId="262"/>
            <ac:picMk id="5" creationId="{118C0BF6-451E-50C6-59A5-9D6CA6AA496C}"/>
          </ac:picMkLst>
        </pc:picChg>
        <pc:picChg chg="add del mod">
          <ac:chgData name="Rigoni, D. (Davide)" userId="329ed254-8023-4622-adb7-d694d09950b2" providerId="ADAL" clId="{33624F8C-6AE8-47B9-933B-73A886441A55}" dt="2024-11-20T14:11:17.019" v="434" actId="478"/>
          <ac:picMkLst>
            <pc:docMk/>
            <pc:sldMk cId="2896477490" sldId="262"/>
            <ac:picMk id="8" creationId="{ED8A06D1-6DD1-07E0-EEF7-F3EC8313FE38}"/>
          </ac:picMkLst>
        </pc:picChg>
        <pc:picChg chg="add del">
          <ac:chgData name="Rigoni, D. (Davide)" userId="329ed254-8023-4622-adb7-d694d09950b2" providerId="ADAL" clId="{33624F8C-6AE8-47B9-933B-73A886441A55}" dt="2024-11-20T14:10:30.168" v="430" actId="26606"/>
          <ac:picMkLst>
            <pc:docMk/>
            <pc:sldMk cId="2896477490" sldId="262"/>
            <ac:picMk id="112" creationId="{1B17CCE2-CEEF-40CA-8C4D-0DC2DCA78A23}"/>
          </ac:picMkLst>
        </pc:picChg>
      </pc:sldChg>
      <pc:sldChg chg="add">
        <pc:chgData name="Rigoni, D. (Davide)" userId="329ed254-8023-4622-adb7-d694d09950b2" providerId="ADAL" clId="{33624F8C-6AE8-47B9-933B-73A886441A55}" dt="2024-11-20T14:11:11.671" v="433" actId="2890"/>
        <pc:sldMkLst>
          <pc:docMk/>
          <pc:sldMk cId="814126957" sldId="263"/>
        </pc:sldMkLst>
      </pc:sldChg>
      <pc:sldChg chg="addSp modSp add mod">
        <pc:chgData name="Rigoni, D. (Davide)" userId="329ed254-8023-4622-adb7-d694d09950b2" providerId="ADAL" clId="{33624F8C-6AE8-47B9-933B-73A886441A55}" dt="2024-11-20T14:13:41.268" v="453" actId="1076"/>
        <pc:sldMkLst>
          <pc:docMk/>
          <pc:sldMk cId="1695320593" sldId="264"/>
        </pc:sldMkLst>
        <pc:spChg chg="add mod">
          <ac:chgData name="Rigoni, D. (Davide)" userId="329ed254-8023-4622-adb7-d694d09950b2" providerId="ADAL" clId="{33624F8C-6AE8-47B9-933B-73A886441A55}" dt="2024-11-20T14:13:26.210" v="448" actId="1076"/>
          <ac:spMkLst>
            <pc:docMk/>
            <pc:sldMk cId="1695320593" sldId="264"/>
            <ac:spMk id="3" creationId="{6290D35B-1923-D3CA-9068-76B050B2CF55}"/>
          </ac:spMkLst>
        </pc:spChg>
        <pc:spChg chg="add mod">
          <ac:chgData name="Rigoni, D. (Davide)" userId="329ed254-8023-4622-adb7-d694d09950b2" providerId="ADAL" clId="{33624F8C-6AE8-47B9-933B-73A886441A55}" dt="2024-11-20T14:13:41.268" v="453" actId="1076"/>
          <ac:spMkLst>
            <pc:docMk/>
            <pc:sldMk cId="1695320593" sldId="264"/>
            <ac:spMk id="4" creationId="{370F0150-212A-4FF6-EB67-D25C7F0983B1}"/>
          </ac:spMkLst>
        </pc:spChg>
      </pc:sldChg>
      <pc:sldChg chg="addSp delSp modSp add del mod setBg setClrOvrMap">
        <pc:chgData name="Rigoni, D. (Davide)" userId="329ed254-8023-4622-adb7-d694d09950b2" providerId="ADAL" clId="{33624F8C-6AE8-47B9-933B-73A886441A55}" dt="2024-11-20T14:12:53.460" v="443" actId="47"/>
        <pc:sldMkLst>
          <pc:docMk/>
          <pc:sldMk cId="3010842262" sldId="264"/>
        </pc:sldMkLst>
        <pc:spChg chg="mod">
          <ac:chgData name="Rigoni, D. (Davide)" userId="329ed254-8023-4622-adb7-d694d09950b2" providerId="ADAL" clId="{33624F8C-6AE8-47B9-933B-73A886441A55}" dt="2024-11-20T14:12:12.710" v="437" actId="26606"/>
          <ac:spMkLst>
            <pc:docMk/>
            <pc:sldMk cId="3010842262" sldId="264"/>
            <ac:spMk id="2" creationId="{55974620-94C0-3A83-3941-D117C9498373}"/>
          </ac:spMkLst>
        </pc:spChg>
        <pc:spChg chg="add mod">
          <ac:chgData name="Rigoni, D. (Davide)" userId="329ed254-8023-4622-adb7-d694d09950b2" providerId="ADAL" clId="{33624F8C-6AE8-47B9-933B-73A886441A55}" dt="2024-11-20T14:12:39.942" v="442" actId="255"/>
          <ac:spMkLst>
            <pc:docMk/>
            <pc:sldMk cId="3010842262" sldId="264"/>
            <ac:spMk id="4" creationId="{35D76520-4938-F1A3-EC8F-28FDA2FA5D6B}"/>
          </ac:spMkLst>
        </pc:spChg>
        <pc:spChg chg="mod ord">
          <ac:chgData name="Rigoni, D. (Davide)" userId="329ed254-8023-4622-adb7-d694d09950b2" providerId="ADAL" clId="{33624F8C-6AE8-47B9-933B-73A886441A55}" dt="2024-11-20T14:12:12.710" v="437" actId="26606"/>
          <ac:spMkLst>
            <pc:docMk/>
            <pc:sldMk cId="3010842262" sldId="264"/>
            <ac:spMk id="6" creationId="{DE2DEA9F-7C24-3B46-80A5-86695649D6DA}"/>
          </ac:spMkLst>
        </pc:spChg>
        <pc:spChg chg="add">
          <ac:chgData name="Rigoni, D. (Davide)" userId="329ed254-8023-4622-adb7-d694d09950b2" providerId="ADAL" clId="{33624F8C-6AE8-47B9-933B-73A886441A55}" dt="2024-11-20T14:12:12.710" v="437" actId="26606"/>
          <ac:spMkLst>
            <pc:docMk/>
            <pc:sldMk cId="3010842262" sldId="264"/>
            <ac:spMk id="123" creationId="{9775AF3B-5284-4B97-9BB7-55C6FB3699C2}"/>
          </ac:spMkLst>
        </pc:spChg>
        <pc:spChg chg="add">
          <ac:chgData name="Rigoni, D. (Davide)" userId="329ed254-8023-4622-adb7-d694d09950b2" providerId="ADAL" clId="{33624F8C-6AE8-47B9-933B-73A886441A55}" dt="2024-11-20T14:12:12.710" v="437" actId="26606"/>
          <ac:spMkLst>
            <pc:docMk/>
            <pc:sldMk cId="3010842262" sldId="264"/>
            <ac:spMk id="168" creationId="{66D4F5BA-1D71-49B2-8A7F-6B4EB94D7265}"/>
          </ac:spMkLst>
        </pc:spChg>
        <pc:grpChg chg="del">
          <ac:chgData name="Rigoni, D. (Davide)" userId="329ed254-8023-4622-adb7-d694d09950b2" providerId="ADAL" clId="{33624F8C-6AE8-47B9-933B-73A886441A55}" dt="2024-11-20T14:12:12.710" v="437" actId="26606"/>
          <ac:grpSpMkLst>
            <pc:docMk/>
            <pc:sldMk cId="3010842262" sldId="264"/>
            <ac:grpSpMk id="116" creationId="{9AE4726C-1831-4FE3-9A11-227F0DC2F0BC}"/>
          </ac:grpSpMkLst>
        </pc:grpChg>
        <pc:grpChg chg="del">
          <ac:chgData name="Rigoni, D. (Davide)" userId="329ed254-8023-4622-adb7-d694d09950b2" providerId="ADAL" clId="{33624F8C-6AE8-47B9-933B-73A886441A55}" dt="2024-11-20T14:12:12.710" v="437" actId="26606"/>
          <ac:grpSpMkLst>
            <pc:docMk/>
            <pc:sldMk cId="3010842262" sldId="264"/>
            <ac:grpSpMk id="118" creationId="{E916825F-759B-4F1A-BA80-AF7137691EC5}"/>
          </ac:grpSpMkLst>
        </pc:grpChg>
        <pc:grpChg chg="add">
          <ac:chgData name="Rigoni, D. (Davide)" userId="329ed254-8023-4622-adb7-d694d09950b2" providerId="ADAL" clId="{33624F8C-6AE8-47B9-933B-73A886441A55}" dt="2024-11-20T14:12:12.710" v="437" actId="26606"/>
          <ac:grpSpMkLst>
            <pc:docMk/>
            <pc:sldMk cId="3010842262" sldId="264"/>
            <ac:grpSpMk id="125" creationId="{A0F1F7ED-DA39-478F-85DA-317DE08941E8}"/>
          </ac:grpSpMkLst>
        </pc:grpChg>
        <pc:picChg chg="mod">
          <ac:chgData name="Rigoni, D. (Davide)" userId="329ed254-8023-4622-adb7-d694d09950b2" providerId="ADAL" clId="{33624F8C-6AE8-47B9-933B-73A886441A55}" dt="2024-11-20T14:12:26.811" v="439" actId="27614"/>
          <ac:picMkLst>
            <pc:docMk/>
            <pc:sldMk cId="3010842262" sldId="264"/>
            <ac:picMk id="5" creationId="{118C0BF6-451E-50C6-59A5-9D6CA6AA496C}"/>
          </ac:picMkLst>
        </pc:picChg>
        <pc:picChg chg="del">
          <ac:chgData name="Rigoni, D. (Davide)" userId="329ed254-8023-4622-adb7-d694d09950b2" providerId="ADAL" clId="{33624F8C-6AE8-47B9-933B-73A886441A55}" dt="2024-11-20T14:12:05.531" v="436" actId="478"/>
          <ac:picMkLst>
            <pc:docMk/>
            <pc:sldMk cId="3010842262" sldId="264"/>
            <ac:picMk id="8" creationId="{ED8A06D1-6DD1-07E0-EEF7-F3EC8313FE38}"/>
          </ac:picMkLst>
        </pc:picChg>
        <pc:picChg chg="add">
          <ac:chgData name="Rigoni, D. (Davide)" userId="329ed254-8023-4622-adb7-d694d09950b2" providerId="ADAL" clId="{33624F8C-6AE8-47B9-933B-73A886441A55}" dt="2024-11-20T14:12:12.710" v="437" actId="26606"/>
          <ac:picMkLst>
            <pc:docMk/>
            <pc:sldMk cId="3010842262" sldId="264"/>
            <ac:picMk id="166" creationId="{1B17CCE2-CEEF-40CA-8C4D-0DC2DCA78A23}"/>
          </ac:picMkLst>
        </pc:picChg>
      </pc:sldChg>
      <pc:sldChg chg="modSp new mod">
        <pc:chgData name="Rigoni, D. (Davide)" userId="329ed254-8023-4622-adb7-d694d09950b2" providerId="ADAL" clId="{33624F8C-6AE8-47B9-933B-73A886441A55}" dt="2024-11-20T14:15:23.769" v="563" actId="20577"/>
        <pc:sldMkLst>
          <pc:docMk/>
          <pc:sldMk cId="1842702756" sldId="265"/>
        </pc:sldMkLst>
        <pc:spChg chg="mod">
          <ac:chgData name="Rigoni, D. (Davide)" userId="329ed254-8023-4622-adb7-d694d09950b2" providerId="ADAL" clId="{33624F8C-6AE8-47B9-933B-73A886441A55}" dt="2024-11-20T14:15:05.404" v="552" actId="122"/>
          <ac:spMkLst>
            <pc:docMk/>
            <pc:sldMk cId="1842702756" sldId="265"/>
            <ac:spMk id="2" creationId="{A0BB32C9-2D2D-CD12-2BAD-F21114BD6886}"/>
          </ac:spMkLst>
        </pc:spChg>
        <pc:spChg chg="mod">
          <ac:chgData name="Rigoni, D. (Davide)" userId="329ed254-8023-4622-adb7-d694d09950b2" providerId="ADAL" clId="{33624F8C-6AE8-47B9-933B-73A886441A55}" dt="2024-11-20T14:15:23.769" v="563" actId="20577"/>
          <ac:spMkLst>
            <pc:docMk/>
            <pc:sldMk cId="1842702756" sldId="265"/>
            <ac:spMk id="3" creationId="{2B206E19-3DFE-7A19-377C-C926D47040EB}"/>
          </ac:spMkLst>
        </pc:spChg>
      </pc:sldChg>
      <pc:sldChg chg="modSp add mod">
        <pc:chgData name="Rigoni, D. (Davide)" userId="329ed254-8023-4622-adb7-d694d09950b2" providerId="ADAL" clId="{33624F8C-6AE8-47B9-933B-73A886441A55}" dt="2024-11-20T14:16:42.394" v="582" actId="20577"/>
        <pc:sldMkLst>
          <pc:docMk/>
          <pc:sldMk cId="1582558421" sldId="266"/>
        </pc:sldMkLst>
        <pc:spChg chg="mod">
          <ac:chgData name="Rigoni, D. (Davide)" userId="329ed254-8023-4622-adb7-d694d09950b2" providerId="ADAL" clId="{33624F8C-6AE8-47B9-933B-73A886441A55}" dt="2024-11-20T14:16:42.394" v="582" actId="20577"/>
          <ac:spMkLst>
            <pc:docMk/>
            <pc:sldMk cId="1582558421" sldId="266"/>
            <ac:spMk id="3" creationId="{2B206E19-3DFE-7A19-377C-C926D47040EB}"/>
          </ac:spMkLst>
        </pc:spChg>
      </pc:sldChg>
      <pc:sldChg chg="modSp add mod">
        <pc:chgData name="Rigoni, D. (Davide)" userId="329ed254-8023-4622-adb7-d694d09950b2" providerId="ADAL" clId="{33624F8C-6AE8-47B9-933B-73A886441A55}" dt="2024-11-20T14:16:57.897" v="583" actId="20577"/>
        <pc:sldMkLst>
          <pc:docMk/>
          <pc:sldMk cId="2152938096" sldId="267"/>
        </pc:sldMkLst>
        <pc:spChg chg="mod">
          <ac:chgData name="Rigoni, D. (Davide)" userId="329ed254-8023-4622-adb7-d694d09950b2" providerId="ADAL" clId="{33624F8C-6AE8-47B9-933B-73A886441A55}" dt="2024-11-20T14:16:57.897" v="583" actId="20577"/>
          <ac:spMkLst>
            <pc:docMk/>
            <pc:sldMk cId="2152938096" sldId="267"/>
            <ac:spMk id="3" creationId="{2B206E19-3DFE-7A19-377C-C926D47040EB}"/>
          </ac:spMkLst>
        </pc:spChg>
      </pc:sldChg>
      <pc:sldChg chg="modSp new mod">
        <pc:chgData name="Rigoni, D. (Davide)" userId="329ed254-8023-4622-adb7-d694d09950b2" providerId="ADAL" clId="{33624F8C-6AE8-47B9-933B-73A886441A55}" dt="2024-11-20T14:18:36.093" v="651" actId="207"/>
        <pc:sldMkLst>
          <pc:docMk/>
          <pc:sldMk cId="2220173649" sldId="268"/>
        </pc:sldMkLst>
        <pc:spChg chg="mod">
          <ac:chgData name="Rigoni, D. (Davide)" userId="329ed254-8023-4622-adb7-d694d09950b2" providerId="ADAL" clId="{33624F8C-6AE8-47B9-933B-73A886441A55}" dt="2024-11-20T14:17:28.643" v="618" actId="122"/>
          <ac:spMkLst>
            <pc:docMk/>
            <pc:sldMk cId="2220173649" sldId="268"/>
            <ac:spMk id="2" creationId="{EAA580D0-7645-12E6-A519-1E056A39EAB9}"/>
          </ac:spMkLst>
        </pc:spChg>
        <pc:spChg chg="mod">
          <ac:chgData name="Rigoni, D. (Davide)" userId="329ed254-8023-4622-adb7-d694d09950b2" providerId="ADAL" clId="{33624F8C-6AE8-47B9-933B-73A886441A55}" dt="2024-11-20T14:18:36.093" v="651" actId="207"/>
          <ac:spMkLst>
            <pc:docMk/>
            <pc:sldMk cId="2220173649" sldId="268"/>
            <ac:spMk id="3" creationId="{9CEC3C01-D09E-0F7F-BF7D-3FFA1D16B34A}"/>
          </ac:spMkLst>
        </pc:spChg>
      </pc:sldChg>
      <pc:sldChg chg="addSp delSp modSp new mod setBg">
        <pc:chgData name="Rigoni, D. (Davide)" userId="329ed254-8023-4622-adb7-d694d09950b2" providerId="ADAL" clId="{33624F8C-6AE8-47B9-933B-73A886441A55}" dt="2024-11-21T08:13:01.017" v="4383" actId="207"/>
        <pc:sldMkLst>
          <pc:docMk/>
          <pc:sldMk cId="3248970141" sldId="269"/>
        </pc:sldMkLst>
        <pc:spChg chg="mod">
          <ac:chgData name="Rigoni, D. (Davide)" userId="329ed254-8023-4622-adb7-d694d09950b2" providerId="ADAL" clId="{33624F8C-6AE8-47B9-933B-73A886441A55}" dt="2024-11-20T14:21:23.768" v="796" actId="26606"/>
          <ac:spMkLst>
            <pc:docMk/>
            <pc:sldMk cId="3248970141" sldId="269"/>
            <ac:spMk id="2" creationId="{3778CB34-2BA6-FB33-838E-A5E279EB8050}"/>
          </ac:spMkLst>
        </pc:spChg>
        <pc:spChg chg="del">
          <ac:chgData name="Rigoni, D. (Davide)" userId="329ed254-8023-4622-adb7-d694d09950b2" providerId="ADAL" clId="{33624F8C-6AE8-47B9-933B-73A886441A55}" dt="2024-11-20T14:21:13.376" v="795" actId="931"/>
          <ac:spMkLst>
            <pc:docMk/>
            <pc:sldMk cId="3248970141" sldId="269"/>
            <ac:spMk id="3" creationId="{A96A4463-F5DC-0BFC-E69E-DB4CBCBC2754}"/>
          </ac:spMkLst>
        </pc:spChg>
        <pc:spChg chg="add mod">
          <ac:chgData name="Rigoni, D. (Davide)" userId="329ed254-8023-4622-adb7-d694d09950b2" providerId="ADAL" clId="{33624F8C-6AE8-47B9-933B-73A886441A55}" dt="2024-11-21T08:13:01.017" v="4383" actId="207"/>
          <ac:spMkLst>
            <pc:docMk/>
            <pc:sldMk cId="3248970141" sldId="269"/>
            <ac:spMk id="9" creationId="{D41AFD1A-1144-DAB6-1AAB-085CA4DD07F0}"/>
          </ac:spMkLst>
        </pc:spChg>
        <pc:picChg chg="add mod">
          <ac:chgData name="Rigoni, D. (Davide)" userId="329ed254-8023-4622-adb7-d694d09950b2" providerId="ADAL" clId="{33624F8C-6AE8-47B9-933B-73A886441A55}" dt="2024-11-20T14:21:23.768" v="796" actId="26606"/>
          <ac:picMkLst>
            <pc:docMk/>
            <pc:sldMk cId="3248970141" sldId="269"/>
            <ac:picMk id="5" creationId="{0CF4E55C-4366-E10F-3804-2A227FB51F9C}"/>
          </ac:picMkLst>
        </pc:picChg>
      </pc:sldChg>
      <pc:sldChg chg="modSp add mod">
        <pc:chgData name="Rigoni, D. (Davide)" userId="329ed254-8023-4622-adb7-d694d09950b2" providerId="ADAL" clId="{33624F8C-6AE8-47B9-933B-73A886441A55}" dt="2024-11-20T14:20:28.279" v="748" actId="207"/>
        <pc:sldMkLst>
          <pc:docMk/>
          <pc:sldMk cId="1056780407" sldId="270"/>
        </pc:sldMkLst>
        <pc:spChg chg="mod">
          <ac:chgData name="Rigoni, D. (Davide)" userId="329ed254-8023-4622-adb7-d694d09950b2" providerId="ADAL" clId="{33624F8C-6AE8-47B9-933B-73A886441A55}" dt="2024-11-20T14:19:09.345" v="686" actId="20577"/>
          <ac:spMkLst>
            <pc:docMk/>
            <pc:sldMk cId="1056780407" sldId="270"/>
            <ac:spMk id="2" creationId="{EAA580D0-7645-12E6-A519-1E056A39EAB9}"/>
          </ac:spMkLst>
        </pc:spChg>
        <pc:spChg chg="mod">
          <ac:chgData name="Rigoni, D. (Davide)" userId="329ed254-8023-4622-adb7-d694d09950b2" providerId="ADAL" clId="{33624F8C-6AE8-47B9-933B-73A886441A55}" dt="2024-11-20T14:20:28.279" v="748" actId="207"/>
          <ac:spMkLst>
            <pc:docMk/>
            <pc:sldMk cId="1056780407" sldId="270"/>
            <ac:spMk id="3" creationId="{9CEC3C01-D09E-0F7F-BF7D-3FFA1D16B34A}"/>
          </ac:spMkLst>
        </pc:spChg>
      </pc:sldChg>
      <pc:sldChg chg="modSp add mod ord">
        <pc:chgData name="Rigoni, D. (Davide)" userId="329ed254-8023-4622-adb7-d694d09950b2" providerId="ADAL" clId="{33624F8C-6AE8-47B9-933B-73A886441A55}" dt="2024-11-21T08:13:25.750" v="4389" actId="207"/>
        <pc:sldMkLst>
          <pc:docMk/>
          <pc:sldMk cId="2656780608" sldId="271"/>
        </pc:sldMkLst>
        <pc:spChg chg="mod">
          <ac:chgData name="Rigoni, D. (Davide)" userId="329ed254-8023-4622-adb7-d694d09950b2" providerId="ADAL" clId="{33624F8C-6AE8-47B9-933B-73A886441A55}" dt="2024-11-20T14:22:18.012" v="846" actId="20577"/>
          <ac:spMkLst>
            <pc:docMk/>
            <pc:sldMk cId="2656780608" sldId="271"/>
            <ac:spMk id="2" creationId="{EAA580D0-7645-12E6-A519-1E056A39EAB9}"/>
          </ac:spMkLst>
        </pc:spChg>
        <pc:spChg chg="mod">
          <ac:chgData name="Rigoni, D. (Davide)" userId="329ed254-8023-4622-adb7-d694d09950b2" providerId="ADAL" clId="{33624F8C-6AE8-47B9-933B-73A886441A55}" dt="2024-11-21T08:13:25.750" v="4389" actId="207"/>
          <ac:spMkLst>
            <pc:docMk/>
            <pc:sldMk cId="2656780608" sldId="271"/>
            <ac:spMk id="3" creationId="{9CEC3C01-D09E-0F7F-BF7D-3FFA1D16B34A}"/>
          </ac:spMkLst>
        </pc:spChg>
      </pc:sldChg>
      <pc:sldChg chg="new del">
        <pc:chgData name="Rigoni, D. (Davide)" userId="329ed254-8023-4622-adb7-d694d09950b2" providerId="ADAL" clId="{33624F8C-6AE8-47B9-933B-73A886441A55}" dt="2024-11-20T14:25:01.022" v="952" actId="47"/>
        <pc:sldMkLst>
          <pc:docMk/>
          <pc:sldMk cId="2143891189" sldId="272"/>
        </pc:sldMkLst>
      </pc:sldChg>
      <pc:sldChg chg="modSp add mod">
        <pc:chgData name="Rigoni, D. (Davide)" userId="329ed254-8023-4622-adb7-d694d09950b2" providerId="ADAL" clId="{33624F8C-6AE8-47B9-933B-73A886441A55}" dt="2024-11-20T14:25:40.714" v="1000"/>
        <pc:sldMkLst>
          <pc:docMk/>
          <pc:sldMk cId="2900839118" sldId="272"/>
        </pc:sldMkLst>
        <pc:spChg chg="mod">
          <ac:chgData name="Rigoni, D. (Davide)" userId="329ed254-8023-4622-adb7-d694d09950b2" providerId="ADAL" clId="{33624F8C-6AE8-47B9-933B-73A886441A55}" dt="2024-11-20T14:25:40.714" v="1000"/>
          <ac:spMkLst>
            <pc:docMk/>
            <pc:sldMk cId="2900839118" sldId="272"/>
            <ac:spMk id="9" creationId="{D41AFD1A-1144-DAB6-1AAB-085CA4DD07F0}"/>
          </ac:spMkLst>
        </pc:spChg>
      </pc:sldChg>
      <pc:sldChg chg="addSp delSp modSp new mod setBg modClrScheme addAnim chgLayout">
        <pc:chgData name="Rigoni, D. (Davide)" userId="329ed254-8023-4622-adb7-d694d09950b2" providerId="ADAL" clId="{33624F8C-6AE8-47B9-933B-73A886441A55}" dt="2024-11-20T15:32:48.956" v="3352"/>
        <pc:sldMkLst>
          <pc:docMk/>
          <pc:sldMk cId="1998778498" sldId="273"/>
        </pc:sldMkLst>
        <pc:spChg chg="del mod ord">
          <ac:chgData name="Rigoni, D. (Davide)" userId="329ed254-8023-4622-adb7-d694d09950b2" providerId="ADAL" clId="{33624F8C-6AE8-47B9-933B-73A886441A55}" dt="2024-11-20T14:25:53.583" v="1002" actId="700"/>
          <ac:spMkLst>
            <pc:docMk/>
            <pc:sldMk cId="1998778498" sldId="273"/>
            <ac:spMk id="2" creationId="{AB175F00-2057-88EF-22E9-48FC96E69098}"/>
          </ac:spMkLst>
        </pc:spChg>
        <pc:spChg chg="del mod ord">
          <ac:chgData name="Rigoni, D. (Davide)" userId="329ed254-8023-4622-adb7-d694d09950b2" providerId="ADAL" clId="{33624F8C-6AE8-47B9-933B-73A886441A55}" dt="2024-11-20T14:25:53.583" v="1002" actId="700"/>
          <ac:spMkLst>
            <pc:docMk/>
            <pc:sldMk cId="1998778498" sldId="273"/>
            <ac:spMk id="3" creationId="{BCBE101A-E751-D932-52C5-CC138442AEA5}"/>
          </ac:spMkLst>
        </pc:spChg>
        <pc:spChg chg="add mod ord">
          <ac:chgData name="Rigoni, D. (Davide)" userId="329ed254-8023-4622-adb7-d694d09950b2" providerId="ADAL" clId="{33624F8C-6AE8-47B9-933B-73A886441A55}" dt="2024-11-20T15:32:48.956" v="3350" actId="26606"/>
          <ac:spMkLst>
            <pc:docMk/>
            <pc:sldMk cId="1998778498" sldId="273"/>
            <ac:spMk id="4" creationId="{C944DFB9-D5A9-B595-006A-855612A17B28}"/>
          </ac:spMkLst>
        </pc:spChg>
        <pc:spChg chg="add mod ord">
          <ac:chgData name="Rigoni, D. (Davide)" userId="329ed254-8023-4622-adb7-d694d09950b2" providerId="ADAL" clId="{33624F8C-6AE8-47B9-933B-73A886441A55}" dt="2024-11-20T15:32:48.956" v="3350" actId="26606"/>
          <ac:spMkLst>
            <pc:docMk/>
            <pc:sldMk cId="1998778498" sldId="273"/>
            <ac:spMk id="5" creationId="{CBAC91AD-E043-A254-BF1C-1DF3CBBD51C4}"/>
          </ac:spMkLst>
        </pc:spChg>
        <pc:spChg chg="add">
          <ac:chgData name="Rigoni, D. (Davide)" userId="329ed254-8023-4622-adb7-d694d09950b2" providerId="ADAL" clId="{33624F8C-6AE8-47B9-933B-73A886441A55}" dt="2024-11-20T15:32:48.956" v="3350" actId="26606"/>
          <ac:spMkLst>
            <pc:docMk/>
            <pc:sldMk cId="1998778498" sldId="273"/>
            <ac:spMk id="10" creationId="{4D6A640B-6684-4338-9199-6EE758735581}"/>
          </ac:spMkLst>
        </pc:spChg>
        <pc:spChg chg="add">
          <ac:chgData name="Rigoni, D. (Davide)" userId="329ed254-8023-4622-adb7-d694d09950b2" providerId="ADAL" clId="{33624F8C-6AE8-47B9-933B-73A886441A55}" dt="2024-11-20T15:32:48.956" v="3350" actId="26606"/>
          <ac:spMkLst>
            <pc:docMk/>
            <pc:sldMk cId="1998778498" sldId="273"/>
            <ac:spMk id="68" creationId="{FF5E4228-419E-44B9-B090-94A9540E5B3F}"/>
          </ac:spMkLst>
        </pc:spChg>
        <pc:grpChg chg="add">
          <ac:chgData name="Rigoni, D. (Davide)" userId="329ed254-8023-4622-adb7-d694d09950b2" providerId="ADAL" clId="{33624F8C-6AE8-47B9-933B-73A886441A55}" dt="2024-11-20T15:32:48.956" v="3350" actId="26606"/>
          <ac:grpSpMkLst>
            <pc:docMk/>
            <pc:sldMk cId="1998778498" sldId="273"/>
            <ac:grpSpMk id="12" creationId="{5BAB052D-92E4-4715-895B-E423230754C2}"/>
          </ac:grpSpMkLst>
        </pc:grpChg>
      </pc:sldChg>
      <pc:sldChg chg="addSp delSp modSp new mod ord setBg setClrOvrMap">
        <pc:chgData name="Rigoni, D. (Davide)" userId="329ed254-8023-4622-adb7-d694d09950b2" providerId="ADAL" clId="{33624F8C-6AE8-47B9-933B-73A886441A55}" dt="2024-11-20T14:28:20.074" v="1090" actId="5793"/>
        <pc:sldMkLst>
          <pc:docMk/>
          <pc:sldMk cId="3096268948" sldId="274"/>
        </pc:sldMkLst>
        <pc:spChg chg="mod">
          <ac:chgData name="Rigoni, D. (Davide)" userId="329ed254-8023-4622-adb7-d694d09950b2" providerId="ADAL" clId="{33624F8C-6AE8-47B9-933B-73A886441A55}" dt="2024-11-20T14:28:20.074" v="1090" actId="5793"/>
          <ac:spMkLst>
            <pc:docMk/>
            <pc:sldMk cId="3096268948" sldId="274"/>
            <ac:spMk id="2" creationId="{5E3F8275-2813-74F6-34A2-19F883A9F92E}"/>
          </ac:spMkLst>
        </pc:spChg>
        <pc:spChg chg="del">
          <ac:chgData name="Rigoni, D. (Davide)" userId="329ed254-8023-4622-adb7-d694d09950b2" providerId="ADAL" clId="{33624F8C-6AE8-47B9-933B-73A886441A55}" dt="2024-11-20T14:27:27.092" v="1077" actId="931"/>
          <ac:spMkLst>
            <pc:docMk/>
            <pc:sldMk cId="3096268948" sldId="274"/>
            <ac:spMk id="3" creationId="{6EE62FFD-0950-D8B4-BF22-095CD2D891F4}"/>
          </ac:spMkLst>
        </pc:spChg>
        <pc:spChg chg="add del">
          <ac:chgData name="Rigoni, D. (Davide)" userId="329ed254-8023-4622-adb7-d694d09950b2" providerId="ADAL" clId="{33624F8C-6AE8-47B9-933B-73A886441A55}" dt="2024-11-20T14:27:36.860" v="1079" actId="26606"/>
          <ac:spMkLst>
            <pc:docMk/>
            <pc:sldMk cId="3096268948" sldId="274"/>
            <ac:spMk id="9" creationId="{95380F96-CC28-4BA5-1AAE-5763F38CF0F5}"/>
          </ac:spMkLst>
        </pc:spChg>
        <pc:spChg chg="add del">
          <ac:chgData name="Rigoni, D. (Davide)" userId="329ed254-8023-4622-adb7-d694d09950b2" providerId="ADAL" clId="{33624F8C-6AE8-47B9-933B-73A886441A55}" dt="2024-11-20T14:27:36.860" v="1079" actId="26606"/>
          <ac:spMkLst>
            <pc:docMk/>
            <pc:sldMk cId="3096268948" sldId="274"/>
            <ac:spMk id="12" creationId="{6697F791-5FFA-4164-899F-EB52EA72B024}"/>
          </ac:spMkLst>
        </pc:spChg>
        <pc:spChg chg="add del">
          <ac:chgData name="Rigoni, D. (Davide)" userId="329ed254-8023-4622-adb7-d694d09950b2" providerId="ADAL" clId="{33624F8C-6AE8-47B9-933B-73A886441A55}" dt="2024-11-20T14:27:36.860" v="1079" actId="26606"/>
          <ac:spMkLst>
            <pc:docMk/>
            <pc:sldMk cId="3096268948" sldId="274"/>
            <ac:spMk id="16" creationId="{B773AB25-A422-41AA-9737-5E04C1966DE1}"/>
          </ac:spMkLst>
        </pc:spChg>
        <pc:grpChg chg="add del">
          <ac:chgData name="Rigoni, D. (Davide)" userId="329ed254-8023-4622-adb7-d694d09950b2" providerId="ADAL" clId="{33624F8C-6AE8-47B9-933B-73A886441A55}" dt="2024-11-20T14:27:36.860" v="1079" actId="26606"/>
          <ac:grpSpMkLst>
            <pc:docMk/>
            <pc:sldMk cId="3096268948" sldId="274"/>
            <ac:grpSpMk id="20" creationId="{6AD0D387-1584-4477-B5F8-52B50D4F2205}"/>
          </ac:grpSpMkLst>
        </pc:grpChg>
        <pc:picChg chg="add mod">
          <ac:chgData name="Rigoni, D. (Davide)" userId="329ed254-8023-4622-adb7-d694d09950b2" providerId="ADAL" clId="{33624F8C-6AE8-47B9-933B-73A886441A55}" dt="2024-11-20T14:27:42.198" v="1081" actId="1076"/>
          <ac:picMkLst>
            <pc:docMk/>
            <pc:sldMk cId="3096268948" sldId="274"/>
            <ac:picMk id="5" creationId="{76FC4ADE-C75E-8EDC-6AA8-5E0AD1018414}"/>
          </ac:picMkLst>
        </pc:picChg>
        <pc:picChg chg="add del">
          <ac:chgData name="Rigoni, D. (Davide)" userId="329ed254-8023-4622-adb7-d694d09950b2" providerId="ADAL" clId="{33624F8C-6AE8-47B9-933B-73A886441A55}" dt="2024-11-20T14:27:36.860" v="1079" actId="26606"/>
          <ac:picMkLst>
            <pc:docMk/>
            <pc:sldMk cId="3096268948" sldId="274"/>
            <ac:picMk id="14" creationId="{4E28A1A9-FB81-4816-AAEA-C3B430946951}"/>
          </ac:picMkLst>
        </pc:picChg>
        <pc:picChg chg="add del">
          <ac:chgData name="Rigoni, D. (Davide)" userId="329ed254-8023-4622-adb7-d694d09950b2" providerId="ADAL" clId="{33624F8C-6AE8-47B9-933B-73A886441A55}" dt="2024-11-20T14:27:36.860" v="1079" actId="26606"/>
          <ac:picMkLst>
            <pc:docMk/>
            <pc:sldMk cId="3096268948" sldId="274"/>
            <ac:picMk id="18" creationId="{AF0552B8-DE8C-40DF-B29F-1728E6A10619}"/>
          </ac:picMkLst>
        </pc:picChg>
      </pc:sldChg>
      <pc:sldChg chg="addSp delSp modSp new mod setBg">
        <pc:chgData name="Rigoni, D. (Davide)" userId="329ed254-8023-4622-adb7-d694d09950b2" providerId="ADAL" clId="{33624F8C-6AE8-47B9-933B-73A886441A55}" dt="2024-11-20T14:30:03.816" v="1120" actId="122"/>
        <pc:sldMkLst>
          <pc:docMk/>
          <pc:sldMk cId="346141136" sldId="275"/>
        </pc:sldMkLst>
        <pc:spChg chg="mod">
          <ac:chgData name="Rigoni, D. (Davide)" userId="329ed254-8023-4622-adb7-d694d09950b2" providerId="ADAL" clId="{33624F8C-6AE8-47B9-933B-73A886441A55}" dt="2024-11-20T14:30:03.816" v="1120" actId="122"/>
          <ac:spMkLst>
            <pc:docMk/>
            <pc:sldMk cId="346141136" sldId="275"/>
            <ac:spMk id="2" creationId="{16651C67-5C32-3193-5A82-308690723CB1}"/>
          </ac:spMkLst>
        </pc:spChg>
        <pc:spChg chg="del">
          <ac:chgData name="Rigoni, D. (Davide)" userId="329ed254-8023-4622-adb7-d694d09950b2" providerId="ADAL" clId="{33624F8C-6AE8-47B9-933B-73A886441A55}" dt="2024-11-20T14:28:58.510" v="1113" actId="931"/>
          <ac:spMkLst>
            <pc:docMk/>
            <pc:sldMk cId="346141136" sldId="275"/>
            <ac:spMk id="3" creationId="{D2385D65-62D3-D96F-37EB-9A1510A5B791}"/>
          </ac:spMkLst>
        </pc:spChg>
        <pc:spChg chg="add">
          <ac:chgData name="Rigoni, D. (Davide)" userId="329ed254-8023-4622-adb7-d694d09950b2" providerId="ADAL" clId="{33624F8C-6AE8-47B9-933B-73A886441A55}" dt="2024-11-20T14:29:01.844" v="1114" actId="26606"/>
          <ac:spMkLst>
            <pc:docMk/>
            <pc:sldMk cId="346141136" sldId="275"/>
            <ac:spMk id="9" creationId="{B41D615E-318A-7424-A9CA-9A144DB10191}"/>
          </ac:spMkLst>
        </pc:spChg>
        <pc:picChg chg="add mod">
          <ac:chgData name="Rigoni, D. (Davide)" userId="329ed254-8023-4622-adb7-d694d09950b2" providerId="ADAL" clId="{33624F8C-6AE8-47B9-933B-73A886441A55}" dt="2024-11-20T14:29:01.844" v="1114" actId="26606"/>
          <ac:picMkLst>
            <pc:docMk/>
            <pc:sldMk cId="346141136" sldId="275"/>
            <ac:picMk id="5" creationId="{BFD3746F-566C-A410-370D-10DBD21E4435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4:30:00.977" v="1119" actId="122"/>
        <pc:sldMkLst>
          <pc:docMk/>
          <pc:sldMk cId="401645143" sldId="276"/>
        </pc:sldMkLst>
        <pc:spChg chg="mod">
          <ac:chgData name="Rigoni, D. (Davide)" userId="329ed254-8023-4622-adb7-d694d09950b2" providerId="ADAL" clId="{33624F8C-6AE8-47B9-933B-73A886441A55}" dt="2024-11-20T14:30:00.977" v="1119" actId="122"/>
          <ac:spMkLst>
            <pc:docMk/>
            <pc:sldMk cId="401645143" sldId="276"/>
            <ac:spMk id="2" creationId="{16651C67-5C32-3193-5A82-308690723CB1}"/>
          </ac:spMkLst>
        </pc:spChg>
        <pc:spChg chg="del">
          <ac:chgData name="Rigoni, D. (Davide)" userId="329ed254-8023-4622-adb7-d694d09950b2" providerId="ADAL" clId="{33624F8C-6AE8-47B9-933B-73A886441A55}" dt="2024-11-20T14:29:49.654" v="1116" actId="931"/>
          <ac:spMkLst>
            <pc:docMk/>
            <pc:sldMk cId="401645143" sldId="276"/>
            <ac:spMk id="9" creationId="{B41D615E-318A-7424-A9CA-9A144DB10191}"/>
          </ac:spMkLst>
        </pc:spChg>
        <pc:picChg chg="add mod">
          <ac:chgData name="Rigoni, D. (Davide)" userId="329ed254-8023-4622-adb7-d694d09950b2" providerId="ADAL" clId="{33624F8C-6AE8-47B9-933B-73A886441A55}" dt="2024-11-20T14:29:54.553" v="1118" actId="1076"/>
          <ac:picMkLst>
            <pc:docMk/>
            <pc:sldMk cId="401645143" sldId="276"/>
            <ac:picMk id="4" creationId="{9C56AA78-D7CC-547D-54DE-EC3DD96576DF}"/>
          </ac:picMkLst>
        </pc:picChg>
      </pc:sldChg>
      <pc:sldChg chg="modSp new mod">
        <pc:chgData name="Rigoni, D. (Davide)" userId="329ed254-8023-4622-adb7-d694d09950b2" providerId="ADAL" clId="{33624F8C-6AE8-47B9-933B-73A886441A55}" dt="2024-11-20T14:32:19.179" v="1235"/>
        <pc:sldMkLst>
          <pc:docMk/>
          <pc:sldMk cId="246311942" sldId="277"/>
        </pc:sldMkLst>
        <pc:spChg chg="mod">
          <ac:chgData name="Rigoni, D. (Davide)" userId="329ed254-8023-4622-adb7-d694d09950b2" providerId="ADAL" clId="{33624F8C-6AE8-47B9-933B-73A886441A55}" dt="2024-11-20T14:31:11.434" v="1149" actId="20577"/>
          <ac:spMkLst>
            <pc:docMk/>
            <pc:sldMk cId="246311942" sldId="277"/>
            <ac:spMk id="2" creationId="{55683045-65A1-6F5C-A0EA-C0085592C8E9}"/>
          </ac:spMkLst>
        </pc:spChg>
        <pc:spChg chg="mod">
          <ac:chgData name="Rigoni, D. (Davide)" userId="329ed254-8023-4622-adb7-d694d09950b2" providerId="ADAL" clId="{33624F8C-6AE8-47B9-933B-73A886441A55}" dt="2024-11-20T14:32:19.179" v="1235"/>
          <ac:spMkLst>
            <pc:docMk/>
            <pc:sldMk cId="246311942" sldId="277"/>
            <ac:spMk id="3" creationId="{D25A3FF3-EED2-5227-4620-A5A16C3486F2}"/>
          </ac:spMkLst>
        </pc:spChg>
      </pc:sldChg>
      <pc:sldChg chg="modSp add mod">
        <pc:chgData name="Rigoni, D. (Davide)" userId="329ed254-8023-4622-adb7-d694d09950b2" providerId="ADAL" clId="{33624F8C-6AE8-47B9-933B-73A886441A55}" dt="2024-11-20T15:54:13.496" v="4340" actId="20577"/>
        <pc:sldMkLst>
          <pc:docMk/>
          <pc:sldMk cId="3772496665" sldId="278"/>
        </pc:sldMkLst>
        <pc:spChg chg="mod">
          <ac:chgData name="Rigoni, D. (Davide)" userId="329ed254-8023-4622-adb7-d694d09950b2" providerId="ADAL" clId="{33624F8C-6AE8-47B9-933B-73A886441A55}" dt="2024-11-20T14:31:20.706" v="1152" actId="20577"/>
          <ac:spMkLst>
            <pc:docMk/>
            <pc:sldMk cId="3772496665" sldId="278"/>
            <ac:spMk id="2" creationId="{55683045-65A1-6F5C-A0EA-C0085592C8E9}"/>
          </ac:spMkLst>
        </pc:spChg>
        <pc:spChg chg="mod">
          <ac:chgData name="Rigoni, D. (Davide)" userId="329ed254-8023-4622-adb7-d694d09950b2" providerId="ADAL" clId="{33624F8C-6AE8-47B9-933B-73A886441A55}" dt="2024-11-20T15:54:13.496" v="4340" actId="20577"/>
          <ac:spMkLst>
            <pc:docMk/>
            <pc:sldMk cId="3772496665" sldId="278"/>
            <ac:spMk id="3" creationId="{D25A3FF3-EED2-5227-4620-A5A16C3486F2}"/>
          </ac:spMkLst>
        </pc:spChg>
      </pc:sldChg>
      <pc:sldChg chg="addSp delSp modSp new mod setBg setClrOvrMap">
        <pc:chgData name="Rigoni, D. (Davide)" userId="329ed254-8023-4622-adb7-d694d09950b2" providerId="ADAL" clId="{33624F8C-6AE8-47B9-933B-73A886441A55}" dt="2024-11-20T14:35:16.285" v="1289" actId="20577"/>
        <pc:sldMkLst>
          <pc:docMk/>
          <pc:sldMk cId="1796506067" sldId="279"/>
        </pc:sldMkLst>
        <pc:spChg chg="mod">
          <ac:chgData name="Rigoni, D. (Davide)" userId="329ed254-8023-4622-adb7-d694d09950b2" providerId="ADAL" clId="{33624F8C-6AE8-47B9-933B-73A886441A55}" dt="2024-11-20T14:35:16.285" v="1289" actId="20577"/>
          <ac:spMkLst>
            <pc:docMk/>
            <pc:sldMk cId="1796506067" sldId="279"/>
            <ac:spMk id="2" creationId="{AF9C4932-800C-A411-51A5-4A9FB4B93128}"/>
          </ac:spMkLst>
        </pc:spChg>
        <pc:spChg chg="del">
          <ac:chgData name="Rigoni, D. (Davide)" userId="329ed254-8023-4622-adb7-d694d09950b2" providerId="ADAL" clId="{33624F8C-6AE8-47B9-933B-73A886441A55}" dt="2024-11-20T14:33:10.446" v="1237" actId="931"/>
          <ac:spMkLst>
            <pc:docMk/>
            <pc:sldMk cId="1796506067" sldId="279"/>
            <ac:spMk id="3" creationId="{3A1D0885-8819-B069-69B6-7AAEAC859BA6}"/>
          </ac:spMkLst>
        </pc:spChg>
        <pc:spChg chg="add">
          <ac:chgData name="Rigoni, D. (Davide)" userId="329ed254-8023-4622-adb7-d694d09950b2" providerId="ADAL" clId="{33624F8C-6AE8-47B9-933B-73A886441A55}" dt="2024-11-20T14:33:18.878" v="1238" actId="26606"/>
          <ac:spMkLst>
            <pc:docMk/>
            <pc:sldMk cId="1796506067" sldId="279"/>
            <ac:spMk id="9" creationId="{F09FB366-009C-0721-829A-E2CE62416DF3}"/>
          </ac:spMkLst>
        </pc:spChg>
        <pc:spChg chg="add">
          <ac:chgData name="Rigoni, D. (Davide)" userId="329ed254-8023-4622-adb7-d694d09950b2" providerId="ADAL" clId="{33624F8C-6AE8-47B9-933B-73A886441A55}" dt="2024-11-20T14:33:18.878" v="1238" actId="26606"/>
          <ac:spMkLst>
            <pc:docMk/>
            <pc:sldMk cId="1796506067" sldId="279"/>
            <ac:spMk id="12" creationId="{3CBA50DB-DBC7-4B6E-B3C1-8FF1EA519791}"/>
          </ac:spMkLst>
        </pc:spChg>
        <pc:spChg chg="add">
          <ac:chgData name="Rigoni, D. (Davide)" userId="329ed254-8023-4622-adb7-d694d09950b2" providerId="ADAL" clId="{33624F8C-6AE8-47B9-933B-73A886441A55}" dt="2024-11-20T14:33:18.878" v="1238" actId="26606"/>
          <ac:spMkLst>
            <pc:docMk/>
            <pc:sldMk cId="1796506067" sldId="279"/>
            <ac:spMk id="57" creationId="{A1351C6B-7343-451F-AB4A-1CE294A4E927}"/>
          </ac:spMkLst>
        </pc:spChg>
        <pc:grpChg chg="add">
          <ac:chgData name="Rigoni, D. (Davide)" userId="329ed254-8023-4622-adb7-d694d09950b2" providerId="ADAL" clId="{33624F8C-6AE8-47B9-933B-73A886441A55}" dt="2024-11-20T14:33:18.878" v="1238" actId="26606"/>
          <ac:grpSpMkLst>
            <pc:docMk/>
            <pc:sldMk cId="1796506067" sldId="279"/>
            <ac:grpSpMk id="14" creationId="{1DED8FB6-AF8D-4D98-913D-E6486FEC1021}"/>
          </ac:grpSpMkLst>
        </pc:grpChg>
        <pc:picChg chg="add mod">
          <ac:chgData name="Rigoni, D. (Davide)" userId="329ed254-8023-4622-adb7-d694d09950b2" providerId="ADAL" clId="{33624F8C-6AE8-47B9-933B-73A886441A55}" dt="2024-11-20T14:33:18.878" v="1238" actId="26606"/>
          <ac:picMkLst>
            <pc:docMk/>
            <pc:sldMk cId="1796506067" sldId="279"/>
            <ac:picMk id="5" creationId="{47981193-3DF0-D474-C610-DE689D874F1E}"/>
          </ac:picMkLst>
        </pc:picChg>
        <pc:picChg chg="add">
          <ac:chgData name="Rigoni, D. (Davide)" userId="329ed254-8023-4622-adb7-d694d09950b2" providerId="ADAL" clId="{33624F8C-6AE8-47B9-933B-73A886441A55}" dt="2024-11-20T14:33:18.878" v="1238" actId="26606"/>
          <ac:picMkLst>
            <pc:docMk/>
            <pc:sldMk cId="1796506067" sldId="279"/>
            <ac:picMk id="55" creationId="{5B3DE270-418F-47A7-B311-C4D876041DC6}"/>
          </ac:picMkLst>
        </pc:picChg>
      </pc:sldChg>
      <pc:sldChg chg="addSp delSp modSp new mod modNotesTx">
        <pc:chgData name="Rigoni, D. (Davide)" userId="329ed254-8023-4622-adb7-d694d09950b2" providerId="ADAL" clId="{33624F8C-6AE8-47B9-933B-73A886441A55}" dt="2024-11-21T12:20:33.403" v="7193" actId="20577"/>
        <pc:sldMkLst>
          <pc:docMk/>
          <pc:sldMk cId="3279901647" sldId="280"/>
        </pc:sldMkLst>
        <pc:spChg chg="mod">
          <ac:chgData name="Rigoni, D. (Davide)" userId="329ed254-8023-4622-adb7-d694d09950b2" providerId="ADAL" clId="{33624F8C-6AE8-47B9-933B-73A886441A55}" dt="2024-11-20T14:39:06.641" v="1484" actId="122"/>
          <ac:spMkLst>
            <pc:docMk/>
            <pc:sldMk cId="3279901647" sldId="280"/>
            <ac:spMk id="2" creationId="{0A4D6401-C2BF-D908-6B0F-4ED639C7C636}"/>
          </ac:spMkLst>
        </pc:spChg>
        <pc:spChg chg="del">
          <ac:chgData name="Rigoni, D. (Davide)" userId="329ed254-8023-4622-adb7-d694d09950b2" providerId="ADAL" clId="{33624F8C-6AE8-47B9-933B-73A886441A55}" dt="2024-11-20T14:37:35.040" v="1405" actId="3680"/>
          <ac:spMkLst>
            <pc:docMk/>
            <pc:sldMk cId="3279901647" sldId="280"/>
            <ac:spMk id="3" creationId="{7F7EEC02-4FD7-A0DE-1925-D6F225907038}"/>
          </ac:spMkLst>
        </pc:spChg>
        <pc:graphicFrameChg chg="add mod ord modGraphic">
          <ac:chgData name="Rigoni, D. (Davide)" userId="329ed254-8023-4622-adb7-d694d09950b2" providerId="ADAL" clId="{33624F8C-6AE8-47B9-933B-73A886441A55}" dt="2024-11-20T14:41:06.841" v="1568" actId="20577"/>
          <ac:graphicFrameMkLst>
            <pc:docMk/>
            <pc:sldMk cId="3279901647" sldId="280"/>
            <ac:graphicFrameMk id="4" creationId="{B48BE841-5BCA-1E4F-C958-60B5EB5E6848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0T14:41:41.798" v="1617" actId="20577"/>
        <pc:sldMkLst>
          <pc:docMk/>
          <pc:sldMk cId="1555607431" sldId="281"/>
        </pc:sldMkLst>
        <pc:spChg chg="mod">
          <ac:chgData name="Rigoni, D. (Davide)" userId="329ed254-8023-4622-adb7-d694d09950b2" providerId="ADAL" clId="{33624F8C-6AE8-47B9-933B-73A886441A55}" dt="2024-11-20T14:41:18.117" v="1582" actId="20577"/>
          <ac:spMkLst>
            <pc:docMk/>
            <pc:sldMk cId="1555607431" sldId="281"/>
            <ac:spMk id="2" creationId="{0A4D6401-C2BF-D908-6B0F-4ED639C7C636}"/>
          </ac:spMkLst>
        </pc:spChg>
        <pc:graphicFrameChg chg="modGraphic">
          <ac:chgData name="Rigoni, D. (Davide)" userId="329ed254-8023-4622-adb7-d694d09950b2" providerId="ADAL" clId="{33624F8C-6AE8-47B9-933B-73A886441A55}" dt="2024-11-20T14:41:41.798" v="1617" actId="20577"/>
          <ac:graphicFrameMkLst>
            <pc:docMk/>
            <pc:sldMk cId="1555607431" sldId="281"/>
            <ac:graphicFrameMk id="4" creationId="{B48BE841-5BCA-1E4F-C958-60B5EB5E6848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0T14:42:52.362" v="1670" actId="20577"/>
        <pc:sldMkLst>
          <pc:docMk/>
          <pc:sldMk cId="3441273538" sldId="282"/>
        </pc:sldMkLst>
        <pc:spChg chg="mod">
          <ac:chgData name="Rigoni, D. (Davide)" userId="329ed254-8023-4622-adb7-d694d09950b2" providerId="ADAL" clId="{33624F8C-6AE8-47B9-933B-73A886441A55}" dt="2024-11-20T14:41:53.297" v="1635" actId="20577"/>
          <ac:spMkLst>
            <pc:docMk/>
            <pc:sldMk cId="3441273538" sldId="282"/>
            <ac:spMk id="2" creationId="{0A4D6401-C2BF-D908-6B0F-4ED639C7C636}"/>
          </ac:spMkLst>
        </pc:spChg>
        <pc:graphicFrameChg chg="modGraphic">
          <ac:chgData name="Rigoni, D. (Davide)" userId="329ed254-8023-4622-adb7-d694d09950b2" providerId="ADAL" clId="{33624F8C-6AE8-47B9-933B-73A886441A55}" dt="2024-11-20T14:42:52.362" v="1670" actId="20577"/>
          <ac:graphicFrameMkLst>
            <pc:docMk/>
            <pc:sldMk cId="3441273538" sldId="282"/>
            <ac:graphicFrameMk id="4" creationId="{B48BE841-5BCA-1E4F-C958-60B5EB5E6848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0T14:44:11.869" v="1783" actId="20577"/>
        <pc:sldMkLst>
          <pc:docMk/>
          <pc:sldMk cId="2177532801" sldId="283"/>
        </pc:sldMkLst>
        <pc:graphicFrameChg chg="modGraphic">
          <ac:chgData name="Rigoni, D. (Davide)" userId="329ed254-8023-4622-adb7-d694d09950b2" providerId="ADAL" clId="{33624F8C-6AE8-47B9-933B-73A886441A55}" dt="2024-11-20T14:44:11.869" v="1783" actId="20577"/>
          <ac:graphicFrameMkLst>
            <pc:docMk/>
            <pc:sldMk cId="2177532801" sldId="283"/>
            <ac:graphicFrameMk id="4" creationId="{B48BE841-5BCA-1E4F-C958-60B5EB5E6848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0T14:44:46.408" v="1810" actId="20577"/>
        <pc:sldMkLst>
          <pc:docMk/>
          <pc:sldMk cId="1067249652" sldId="284"/>
        </pc:sldMkLst>
        <pc:spChg chg="mod">
          <ac:chgData name="Rigoni, D. (Davide)" userId="329ed254-8023-4622-adb7-d694d09950b2" providerId="ADAL" clId="{33624F8C-6AE8-47B9-933B-73A886441A55}" dt="2024-11-20T14:44:25.276" v="1794" actId="20577"/>
          <ac:spMkLst>
            <pc:docMk/>
            <pc:sldMk cId="1067249652" sldId="284"/>
            <ac:spMk id="2" creationId="{0A4D6401-C2BF-D908-6B0F-4ED639C7C636}"/>
          </ac:spMkLst>
        </pc:spChg>
        <pc:graphicFrameChg chg="modGraphic">
          <ac:chgData name="Rigoni, D. (Davide)" userId="329ed254-8023-4622-adb7-d694d09950b2" providerId="ADAL" clId="{33624F8C-6AE8-47B9-933B-73A886441A55}" dt="2024-11-20T14:44:46.408" v="1810" actId="20577"/>
          <ac:graphicFrameMkLst>
            <pc:docMk/>
            <pc:sldMk cId="1067249652" sldId="284"/>
            <ac:graphicFrameMk id="4" creationId="{B48BE841-5BCA-1E4F-C958-60B5EB5E6848}"/>
          </ac:graphicFrameMkLst>
        </pc:graphicFrameChg>
      </pc:sldChg>
      <pc:sldChg chg="addSp delSp modSp new mod setBg">
        <pc:chgData name="Rigoni, D. (Davide)" userId="329ed254-8023-4622-adb7-d694d09950b2" providerId="ADAL" clId="{33624F8C-6AE8-47B9-933B-73A886441A55}" dt="2024-11-20T14:47:10.926" v="1883" actId="20577"/>
        <pc:sldMkLst>
          <pc:docMk/>
          <pc:sldMk cId="3216227270" sldId="285"/>
        </pc:sldMkLst>
        <pc:spChg chg="mod">
          <ac:chgData name="Rigoni, D. (Davide)" userId="329ed254-8023-4622-adb7-d694d09950b2" providerId="ADAL" clId="{33624F8C-6AE8-47B9-933B-73A886441A55}" dt="2024-11-20T14:45:44.322" v="1820" actId="26606"/>
          <ac:spMkLst>
            <pc:docMk/>
            <pc:sldMk cId="3216227270" sldId="285"/>
            <ac:spMk id="2" creationId="{3F68A69C-1118-B236-C924-22A7474E2498}"/>
          </ac:spMkLst>
        </pc:spChg>
        <pc:spChg chg="del">
          <ac:chgData name="Rigoni, D. (Davide)" userId="329ed254-8023-4622-adb7-d694d09950b2" providerId="ADAL" clId="{33624F8C-6AE8-47B9-933B-73A886441A55}" dt="2024-11-20T14:45:33.500" v="1819" actId="931"/>
          <ac:spMkLst>
            <pc:docMk/>
            <pc:sldMk cId="3216227270" sldId="285"/>
            <ac:spMk id="3" creationId="{7964CA1E-2A07-1757-D790-FDF29C041FDB}"/>
          </ac:spMkLst>
        </pc:spChg>
        <pc:spChg chg="add mod">
          <ac:chgData name="Rigoni, D. (Davide)" userId="329ed254-8023-4622-adb7-d694d09950b2" providerId="ADAL" clId="{33624F8C-6AE8-47B9-933B-73A886441A55}" dt="2024-11-20T14:47:10.926" v="1883" actId="20577"/>
          <ac:spMkLst>
            <pc:docMk/>
            <pc:sldMk cId="3216227270" sldId="285"/>
            <ac:spMk id="9" creationId="{8FC8F9A7-F9CB-7348-EB7B-46C34E906080}"/>
          </ac:spMkLst>
        </pc:spChg>
        <pc:spChg chg="add">
          <ac:chgData name="Rigoni, D. (Davide)" userId="329ed254-8023-4622-adb7-d694d09950b2" providerId="ADAL" clId="{33624F8C-6AE8-47B9-933B-73A886441A55}" dt="2024-11-20T14:45:44.322" v="1820" actId="26606"/>
          <ac:spMkLst>
            <pc:docMk/>
            <pc:sldMk cId="3216227270" sldId="285"/>
            <ac:spMk id="12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4:45:44.322" v="1820" actId="26606"/>
          <ac:grpSpMkLst>
            <pc:docMk/>
            <pc:sldMk cId="3216227270" sldId="285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4:45:44.322" v="1820" actId="26606"/>
          <ac:picMkLst>
            <pc:docMk/>
            <pc:sldMk cId="3216227270" sldId="285"/>
            <ac:picMk id="5" creationId="{389909D2-3939-ABB6-AD21-4C5097AB92A6}"/>
          </ac:picMkLst>
        </pc:picChg>
        <pc:picChg chg="add">
          <ac:chgData name="Rigoni, D. (Davide)" userId="329ed254-8023-4622-adb7-d694d09950b2" providerId="ADAL" clId="{33624F8C-6AE8-47B9-933B-73A886441A55}" dt="2024-11-20T14:45:44.322" v="1820" actId="26606"/>
          <ac:picMkLst>
            <pc:docMk/>
            <pc:sldMk cId="3216227270" sldId="285"/>
            <ac:picMk id="14" creationId="{FE6BA9E6-1D9E-4D30-B528-D49FA1342E4E}"/>
          </ac:picMkLst>
        </pc:picChg>
      </pc:sldChg>
      <pc:sldChg chg="addSp delSp modSp new mod setBg">
        <pc:chgData name="Rigoni, D. (Davide)" userId="329ed254-8023-4622-adb7-d694d09950b2" providerId="ADAL" clId="{33624F8C-6AE8-47B9-933B-73A886441A55}" dt="2024-11-20T14:49:42.723" v="1983" actId="27636"/>
        <pc:sldMkLst>
          <pc:docMk/>
          <pc:sldMk cId="4026779407" sldId="286"/>
        </pc:sldMkLst>
        <pc:spChg chg="mod">
          <ac:chgData name="Rigoni, D. (Davide)" userId="329ed254-8023-4622-adb7-d694d09950b2" providerId="ADAL" clId="{33624F8C-6AE8-47B9-933B-73A886441A55}" dt="2024-11-20T14:47:59.939" v="1908" actId="26606"/>
          <ac:spMkLst>
            <pc:docMk/>
            <pc:sldMk cId="4026779407" sldId="286"/>
            <ac:spMk id="2" creationId="{A9DF1F81-D5F4-DE9B-71CE-B55F424D396F}"/>
          </ac:spMkLst>
        </pc:spChg>
        <pc:spChg chg="del">
          <ac:chgData name="Rigoni, D. (Davide)" userId="329ed254-8023-4622-adb7-d694d09950b2" providerId="ADAL" clId="{33624F8C-6AE8-47B9-933B-73A886441A55}" dt="2024-11-20T14:47:51.846" v="1907" actId="931"/>
          <ac:spMkLst>
            <pc:docMk/>
            <pc:sldMk cId="4026779407" sldId="286"/>
            <ac:spMk id="3" creationId="{F1CF63DF-7D13-70D2-620D-0C89DCCB38D6}"/>
          </ac:spMkLst>
        </pc:spChg>
        <pc:spChg chg="add mod">
          <ac:chgData name="Rigoni, D. (Davide)" userId="329ed254-8023-4622-adb7-d694d09950b2" providerId="ADAL" clId="{33624F8C-6AE8-47B9-933B-73A886441A55}" dt="2024-11-20T14:49:42.723" v="1983" actId="27636"/>
          <ac:spMkLst>
            <pc:docMk/>
            <pc:sldMk cId="4026779407" sldId="286"/>
            <ac:spMk id="9" creationId="{ACB60332-DB3C-4EEA-386E-7A79164138C9}"/>
          </ac:spMkLst>
        </pc:spChg>
        <pc:spChg chg="add">
          <ac:chgData name="Rigoni, D. (Davide)" userId="329ed254-8023-4622-adb7-d694d09950b2" providerId="ADAL" clId="{33624F8C-6AE8-47B9-933B-73A886441A55}" dt="2024-11-20T14:47:59.939" v="1908" actId="26606"/>
          <ac:spMkLst>
            <pc:docMk/>
            <pc:sldMk cId="4026779407" sldId="286"/>
            <ac:spMk id="12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4:47:59.939" v="1908" actId="26606"/>
          <ac:grpSpMkLst>
            <pc:docMk/>
            <pc:sldMk cId="4026779407" sldId="286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4:47:59.939" v="1908" actId="26606"/>
          <ac:picMkLst>
            <pc:docMk/>
            <pc:sldMk cId="4026779407" sldId="286"/>
            <ac:picMk id="5" creationId="{F6777626-3125-0465-E314-07041339C24D}"/>
          </ac:picMkLst>
        </pc:picChg>
        <pc:picChg chg="add">
          <ac:chgData name="Rigoni, D. (Davide)" userId="329ed254-8023-4622-adb7-d694d09950b2" providerId="ADAL" clId="{33624F8C-6AE8-47B9-933B-73A886441A55}" dt="2024-11-20T14:47:59.939" v="1908" actId="26606"/>
          <ac:picMkLst>
            <pc:docMk/>
            <pc:sldMk cId="4026779407" sldId="286"/>
            <ac:picMk id="14" creationId="{FE6BA9E6-1D9E-4D30-B528-D49FA1342E4E}"/>
          </ac:picMkLst>
        </pc:picChg>
      </pc:sldChg>
      <pc:sldChg chg="modSp new mod">
        <pc:chgData name="Rigoni, D. (Davide)" userId="329ed254-8023-4622-adb7-d694d09950b2" providerId="ADAL" clId="{33624F8C-6AE8-47B9-933B-73A886441A55}" dt="2024-11-21T08:16:16.562" v="4390" actId="20577"/>
        <pc:sldMkLst>
          <pc:docMk/>
          <pc:sldMk cId="1557940545" sldId="287"/>
        </pc:sldMkLst>
        <pc:spChg chg="mod">
          <ac:chgData name="Rigoni, D. (Davide)" userId="329ed254-8023-4622-adb7-d694d09950b2" providerId="ADAL" clId="{33624F8C-6AE8-47B9-933B-73A886441A55}" dt="2024-11-20T14:50:26.379" v="2007" actId="122"/>
          <ac:spMkLst>
            <pc:docMk/>
            <pc:sldMk cId="1557940545" sldId="287"/>
            <ac:spMk id="2" creationId="{804CF3BA-129F-45FD-0058-DD677ABC1B41}"/>
          </ac:spMkLst>
        </pc:spChg>
        <pc:spChg chg="mod">
          <ac:chgData name="Rigoni, D. (Davide)" userId="329ed254-8023-4622-adb7-d694d09950b2" providerId="ADAL" clId="{33624F8C-6AE8-47B9-933B-73A886441A55}" dt="2024-11-21T08:16:16.562" v="4390" actId="20577"/>
          <ac:spMkLst>
            <pc:docMk/>
            <pc:sldMk cId="1557940545" sldId="287"/>
            <ac:spMk id="3" creationId="{3BDEA9C6-A43A-6AFE-8704-F7ADBF3A5163}"/>
          </ac:spMkLst>
        </pc:spChg>
      </pc:sldChg>
      <pc:sldChg chg="addSp delSp modSp new mod">
        <pc:chgData name="Rigoni, D. (Davide)" userId="329ed254-8023-4622-adb7-d694d09950b2" providerId="ADAL" clId="{33624F8C-6AE8-47B9-933B-73A886441A55}" dt="2024-11-20T15:10:04.029" v="2315" actId="478"/>
        <pc:sldMkLst>
          <pc:docMk/>
          <pc:sldMk cId="1177518812" sldId="288"/>
        </pc:sldMkLst>
        <pc:spChg chg="mod">
          <ac:chgData name="Rigoni, D. (Davide)" userId="329ed254-8023-4622-adb7-d694d09950b2" providerId="ADAL" clId="{33624F8C-6AE8-47B9-933B-73A886441A55}" dt="2024-11-20T14:54:10.128" v="2193" actId="122"/>
          <ac:spMkLst>
            <pc:docMk/>
            <pc:sldMk cId="1177518812" sldId="288"/>
            <ac:spMk id="2" creationId="{FFE06772-C7C6-2C8B-4441-67447C908F11}"/>
          </ac:spMkLst>
        </pc:spChg>
        <pc:spChg chg="add del mod">
          <ac:chgData name="Rigoni, D. (Davide)" userId="329ed254-8023-4622-adb7-d694d09950b2" providerId="ADAL" clId="{33624F8C-6AE8-47B9-933B-73A886441A55}" dt="2024-11-20T14:55:39.057" v="2203" actId="931"/>
          <ac:spMkLst>
            <pc:docMk/>
            <pc:sldMk cId="1177518812" sldId="288"/>
            <ac:spMk id="3" creationId="{A7BAD303-6A8E-2DA5-7345-C56803BD7B57}"/>
          </ac:spMkLst>
        </pc:spChg>
        <pc:picChg chg="add mod">
          <ac:chgData name="Rigoni, D. (Davide)" userId="329ed254-8023-4622-adb7-d694d09950b2" providerId="ADAL" clId="{33624F8C-6AE8-47B9-933B-73A886441A55}" dt="2024-11-20T14:54:56.519" v="2197" actId="931"/>
          <ac:picMkLst>
            <pc:docMk/>
            <pc:sldMk cId="1177518812" sldId="288"/>
            <ac:picMk id="5" creationId="{D45653BB-885A-BDE3-97AA-F0B8172ABEC9}"/>
          </ac:picMkLst>
        </pc:picChg>
        <pc:picChg chg="add mod">
          <ac:chgData name="Rigoni, D. (Davide)" userId="329ed254-8023-4622-adb7-d694d09950b2" providerId="ADAL" clId="{33624F8C-6AE8-47B9-933B-73A886441A55}" dt="2024-11-20T14:55:51.562" v="2205" actId="1076"/>
          <ac:picMkLst>
            <pc:docMk/>
            <pc:sldMk cId="1177518812" sldId="288"/>
            <ac:picMk id="7" creationId="{05EB3835-812C-F8F7-A6C6-63EDB83519BC}"/>
          </ac:picMkLst>
        </pc:picChg>
        <pc:picChg chg="add del mod">
          <ac:chgData name="Rigoni, D. (Davide)" userId="329ed254-8023-4622-adb7-d694d09950b2" providerId="ADAL" clId="{33624F8C-6AE8-47B9-933B-73A886441A55}" dt="2024-11-20T15:10:04.029" v="2315" actId="478"/>
          <ac:picMkLst>
            <pc:docMk/>
            <pc:sldMk cId="1177518812" sldId="288"/>
            <ac:picMk id="8" creationId="{11890C4B-78FF-68E2-F74E-CD9AC8077672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4:53:44.053" v="2168" actId="26606"/>
        <pc:sldMkLst>
          <pc:docMk/>
          <pc:sldMk cId="1573901326" sldId="289"/>
        </pc:sldMkLst>
        <pc:spChg chg="mod">
          <ac:chgData name="Rigoni, D. (Davide)" userId="329ed254-8023-4622-adb7-d694d09950b2" providerId="ADAL" clId="{33624F8C-6AE8-47B9-933B-73A886441A55}" dt="2024-11-20T14:53:44.053" v="2168" actId="26606"/>
          <ac:spMkLst>
            <pc:docMk/>
            <pc:sldMk cId="1573901326" sldId="289"/>
            <ac:spMk id="9" creationId="{8FC8F9A7-F9CB-7348-EB7B-46C34E906080}"/>
          </ac:spMkLst>
        </pc:spChg>
        <pc:spChg chg="del">
          <ac:chgData name="Rigoni, D. (Davide)" userId="329ed254-8023-4622-adb7-d694d09950b2" providerId="ADAL" clId="{33624F8C-6AE8-47B9-933B-73A886441A55}" dt="2024-11-20T14:53:44.053" v="2168" actId="26606"/>
          <ac:spMkLst>
            <pc:docMk/>
            <pc:sldMk cId="1573901326" sldId="289"/>
            <ac:spMk id="12" creationId="{C2E4E997-8672-4FFD-B8EC-9932A8E4714B}"/>
          </ac:spMkLst>
        </pc:spChg>
        <pc:spChg chg="add">
          <ac:chgData name="Rigoni, D. (Davide)" userId="329ed254-8023-4622-adb7-d694d09950b2" providerId="ADAL" clId="{33624F8C-6AE8-47B9-933B-73A886441A55}" dt="2024-11-20T14:53:44.053" v="2168" actId="26606"/>
          <ac:spMkLst>
            <pc:docMk/>
            <pc:sldMk cId="1573901326" sldId="289"/>
            <ac:spMk id="48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0T14:53:44.053" v="2168" actId="26606"/>
          <ac:grpSpMkLst>
            <pc:docMk/>
            <pc:sldMk cId="1573901326" sldId="289"/>
            <ac:grpSpMk id="16" creationId="{453E4DEE-E996-40F8-8635-0FF43D7348F9}"/>
          </ac:grpSpMkLst>
        </pc:grpChg>
        <pc:grpChg chg="add">
          <ac:chgData name="Rigoni, D. (Davide)" userId="329ed254-8023-4622-adb7-d694d09950b2" providerId="ADAL" clId="{33624F8C-6AE8-47B9-933B-73A886441A55}" dt="2024-11-20T14:53:44.053" v="2168" actId="26606"/>
          <ac:grpSpMkLst>
            <pc:docMk/>
            <pc:sldMk cId="1573901326" sldId="289"/>
            <ac:grpSpMk id="52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4:53:44.053" v="2168" actId="26606"/>
          <ac:picMkLst>
            <pc:docMk/>
            <pc:sldMk cId="1573901326" sldId="289"/>
            <ac:picMk id="4" creationId="{0584FAA4-35CD-E3E8-5D83-BCA3784B81AB}"/>
          </ac:picMkLst>
        </pc:picChg>
        <pc:picChg chg="del">
          <ac:chgData name="Rigoni, D. (Davide)" userId="329ed254-8023-4622-adb7-d694d09950b2" providerId="ADAL" clId="{33624F8C-6AE8-47B9-933B-73A886441A55}" dt="2024-11-20T14:53:35.209" v="2166" actId="478"/>
          <ac:picMkLst>
            <pc:docMk/>
            <pc:sldMk cId="1573901326" sldId="289"/>
            <ac:picMk id="5" creationId="{389909D2-3939-ABB6-AD21-4C5097AB92A6}"/>
          </ac:picMkLst>
        </pc:picChg>
        <pc:picChg chg="del">
          <ac:chgData name="Rigoni, D. (Davide)" userId="329ed254-8023-4622-adb7-d694d09950b2" providerId="ADAL" clId="{33624F8C-6AE8-47B9-933B-73A886441A55}" dt="2024-11-20T14:53:44.053" v="2168" actId="26606"/>
          <ac:picMkLst>
            <pc:docMk/>
            <pc:sldMk cId="1573901326" sldId="289"/>
            <ac:picMk id="14" creationId="{FE6BA9E6-1D9E-4D30-B528-D49FA1342E4E}"/>
          </ac:picMkLst>
        </pc:picChg>
        <pc:picChg chg="add">
          <ac:chgData name="Rigoni, D. (Davide)" userId="329ed254-8023-4622-adb7-d694d09950b2" providerId="ADAL" clId="{33624F8C-6AE8-47B9-933B-73A886441A55}" dt="2024-11-20T14:53:44.053" v="2168" actId="26606"/>
          <ac:picMkLst>
            <pc:docMk/>
            <pc:sldMk cId="1573901326" sldId="289"/>
            <ac:picMk id="50" creationId="{FE6BA9E6-1D9E-4D30-B528-D49FA1342E4E}"/>
          </ac:picMkLst>
        </pc:picChg>
      </pc:sldChg>
      <pc:sldChg chg="addSp modSp add del mod ord setBg addAnim">
        <pc:chgData name="Rigoni, D. (Davide)" userId="329ed254-8023-4622-adb7-d694d09950b2" providerId="ADAL" clId="{33624F8C-6AE8-47B9-933B-73A886441A55}" dt="2024-11-20T15:32:33.468" v="3349"/>
        <pc:sldMkLst>
          <pc:docMk/>
          <pc:sldMk cId="1990177893" sldId="290"/>
        </pc:sldMkLst>
        <pc:spChg chg="mod">
          <ac:chgData name="Rigoni, D. (Davide)" userId="329ed254-8023-4622-adb7-d694d09950b2" providerId="ADAL" clId="{33624F8C-6AE8-47B9-933B-73A886441A55}" dt="2024-11-20T15:32:33.468" v="3347" actId="26606"/>
          <ac:spMkLst>
            <pc:docMk/>
            <pc:sldMk cId="1990177893" sldId="290"/>
            <ac:spMk id="4" creationId="{C944DFB9-D5A9-B595-006A-855612A17B28}"/>
          </ac:spMkLst>
        </pc:spChg>
        <pc:spChg chg="mod">
          <ac:chgData name="Rigoni, D. (Davide)" userId="329ed254-8023-4622-adb7-d694d09950b2" providerId="ADAL" clId="{33624F8C-6AE8-47B9-933B-73A886441A55}" dt="2024-11-20T15:32:33.468" v="3347" actId="26606"/>
          <ac:spMkLst>
            <pc:docMk/>
            <pc:sldMk cId="1990177893" sldId="290"/>
            <ac:spMk id="5" creationId="{CBAC91AD-E043-A254-BF1C-1DF3CBBD51C4}"/>
          </ac:spMkLst>
        </pc:spChg>
        <pc:spChg chg="add">
          <ac:chgData name="Rigoni, D. (Davide)" userId="329ed254-8023-4622-adb7-d694d09950b2" providerId="ADAL" clId="{33624F8C-6AE8-47B9-933B-73A886441A55}" dt="2024-11-20T15:32:33.468" v="3347" actId="26606"/>
          <ac:spMkLst>
            <pc:docMk/>
            <pc:sldMk cId="1990177893" sldId="290"/>
            <ac:spMk id="10" creationId="{4D6A640B-6684-4338-9199-6EE758735581}"/>
          </ac:spMkLst>
        </pc:spChg>
        <pc:spChg chg="add">
          <ac:chgData name="Rigoni, D. (Davide)" userId="329ed254-8023-4622-adb7-d694d09950b2" providerId="ADAL" clId="{33624F8C-6AE8-47B9-933B-73A886441A55}" dt="2024-11-20T15:32:33.468" v="3347" actId="26606"/>
          <ac:spMkLst>
            <pc:docMk/>
            <pc:sldMk cId="1990177893" sldId="290"/>
            <ac:spMk id="68" creationId="{FF5E4228-419E-44B9-B090-94A9540E5B3F}"/>
          </ac:spMkLst>
        </pc:spChg>
        <pc:grpChg chg="add">
          <ac:chgData name="Rigoni, D. (Davide)" userId="329ed254-8023-4622-adb7-d694d09950b2" providerId="ADAL" clId="{33624F8C-6AE8-47B9-933B-73A886441A55}" dt="2024-11-20T15:32:33.468" v="3347" actId="26606"/>
          <ac:grpSpMkLst>
            <pc:docMk/>
            <pc:sldMk cId="1990177893" sldId="290"/>
            <ac:grpSpMk id="12" creationId="{5BAB052D-92E4-4715-895B-E423230754C2}"/>
          </ac:grpSpMkLst>
        </pc:grpChg>
      </pc:sldChg>
      <pc:sldChg chg="addSp modSp add mod setBg">
        <pc:chgData name="Rigoni, D. (Davide)" userId="329ed254-8023-4622-adb7-d694d09950b2" providerId="ADAL" clId="{33624F8C-6AE8-47B9-933B-73A886441A55}" dt="2024-11-20T15:32:25.857" v="3346" actId="26606"/>
        <pc:sldMkLst>
          <pc:docMk/>
          <pc:sldMk cId="3857835874" sldId="291"/>
        </pc:sldMkLst>
        <pc:spChg chg="mod">
          <ac:chgData name="Rigoni, D. (Davide)" userId="329ed254-8023-4622-adb7-d694d09950b2" providerId="ADAL" clId="{33624F8C-6AE8-47B9-933B-73A886441A55}" dt="2024-11-20T15:32:25.857" v="3346" actId="26606"/>
          <ac:spMkLst>
            <pc:docMk/>
            <pc:sldMk cId="3857835874" sldId="291"/>
            <ac:spMk id="4" creationId="{C944DFB9-D5A9-B595-006A-855612A17B28}"/>
          </ac:spMkLst>
        </pc:spChg>
        <pc:spChg chg="mod">
          <ac:chgData name="Rigoni, D. (Davide)" userId="329ed254-8023-4622-adb7-d694d09950b2" providerId="ADAL" clId="{33624F8C-6AE8-47B9-933B-73A886441A55}" dt="2024-11-20T15:32:25.857" v="3346" actId="26606"/>
          <ac:spMkLst>
            <pc:docMk/>
            <pc:sldMk cId="3857835874" sldId="291"/>
            <ac:spMk id="5" creationId="{CBAC91AD-E043-A254-BF1C-1DF3CBBD51C4}"/>
          </ac:spMkLst>
        </pc:spChg>
        <pc:spChg chg="add">
          <ac:chgData name="Rigoni, D. (Davide)" userId="329ed254-8023-4622-adb7-d694d09950b2" providerId="ADAL" clId="{33624F8C-6AE8-47B9-933B-73A886441A55}" dt="2024-11-20T15:32:25.857" v="3346" actId="26606"/>
          <ac:spMkLst>
            <pc:docMk/>
            <pc:sldMk cId="3857835874" sldId="291"/>
            <ac:spMk id="10" creationId="{4D6A640B-6684-4338-9199-6EE758735581}"/>
          </ac:spMkLst>
        </pc:spChg>
        <pc:spChg chg="add">
          <ac:chgData name="Rigoni, D. (Davide)" userId="329ed254-8023-4622-adb7-d694d09950b2" providerId="ADAL" clId="{33624F8C-6AE8-47B9-933B-73A886441A55}" dt="2024-11-20T15:32:25.857" v="3346" actId="26606"/>
          <ac:spMkLst>
            <pc:docMk/>
            <pc:sldMk cId="3857835874" sldId="291"/>
            <ac:spMk id="68" creationId="{FF5E4228-419E-44B9-B090-94A9540E5B3F}"/>
          </ac:spMkLst>
        </pc:spChg>
        <pc:grpChg chg="add">
          <ac:chgData name="Rigoni, D. (Davide)" userId="329ed254-8023-4622-adb7-d694d09950b2" providerId="ADAL" clId="{33624F8C-6AE8-47B9-933B-73A886441A55}" dt="2024-11-20T15:32:25.857" v="3346" actId="26606"/>
          <ac:grpSpMkLst>
            <pc:docMk/>
            <pc:sldMk cId="3857835874" sldId="291"/>
            <ac:grpSpMk id="12" creationId="{5BAB052D-92E4-4715-895B-E423230754C2}"/>
          </ac:grpSpMkLst>
        </pc:grpChg>
      </pc:sldChg>
      <pc:sldChg chg="addSp delSp modSp new mod">
        <pc:chgData name="Rigoni, D. (Davide)" userId="329ed254-8023-4622-adb7-d694d09950b2" providerId="ADAL" clId="{33624F8C-6AE8-47B9-933B-73A886441A55}" dt="2024-11-21T08:25:02.989" v="4445" actId="20577"/>
        <pc:sldMkLst>
          <pc:docMk/>
          <pc:sldMk cId="864173845" sldId="292"/>
        </pc:sldMkLst>
        <pc:spChg chg="mod">
          <ac:chgData name="Rigoni, D. (Davide)" userId="329ed254-8023-4622-adb7-d694d09950b2" providerId="ADAL" clId="{33624F8C-6AE8-47B9-933B-73A886441A55}" dt="2024-11-20T15:01:01.261" v="2264" actId="122"/>
          <ac:spMkLst>
            <pc:docMk/>
            <pc:sldMk cId="864173845" sldId="292"/>
            <ac:spMk id="2" creationId="{E21FE96C-ED02-D2BD-D7BC-12B6DD52A607}"/>
          </ac:spMkLst>
        </pc:spChg>
        <pc:spChg chg="del">
          <ac:chgData name="Rigoni, D. (Davide)" userId="329ed254-8023-4622-adb7-d694d09950b2" providerId="ADAL" clId="{33624F8C-6AE8-47B9-933B-73A886441A55}" dt="2024-11-21T08:24:36.128" v="4391" actId="3680"/>
          <ac:spMkLst>
            <pc:docMk/>
            <pc:sldMk cId="864173845" sldId="292"/>
            <ac:spMk id="3" creationId="{A50B612C-E15C-67B5-C066-51EA27C8F0F6}"/>
          </ac:spMkLst>
        </pc:spChg>
        <pc:graphicFrameChg chg="add mod ord modGraphic">
          <ac:chgData name="Rigoni, D. (Davide)" userId="329ed254-8023-4622-adb7-d694d09950b2" providerId="ADAL" clId="{33624F8C-6AE8-47B9-933B-73A886441A55}" dt="2024-11-21T08:25:02.989" v="4445" actId="20577"/>
          <ac:graphicFrameMkLst>
            <pc:docMk/>
            <pc:sldMk cId="864173845" sldId="292"/>
            <ac:graphicFrameMk id="4" creationId="{C13DC7B3-D8D4-D2E3-DAF8-5823737738EC}"/>
          </ac:graphicFrameMkLst>
        </pc:graphicFrameChg>
      </pc:sldChg>
      <pc:sldChg chg="addSp delSp modSp new mod">
        <pc:chgData name="Rigoni, D. (Davide)" userId="329ed254-8023-4622-adb7-d694d09950b2" providerId="ADAL" clId="{33624F8C-6AE8-47B9-933B-73A886441A55}" dt="2024-11-20T15:11:41.611" v="2347" actId="1076"/>
        <pc:sldMkLst>
          <pc:docMk/>
          <pc:sldMk cId="3720843122" sldId="293"/>
        </pc:sldMkLst>
        <pc:spChg chg="mod">
          <ac:chgData name="Rigoni, D. (Davide)" userId="329ed254-8023-4622-adb7-d694d09950b2" providerId="ADAL" clId="{33624F8C-6AE8-47B9-933B-73A886441A55}" dt="2024-11-20T15:11:12.418" v="2343" actId="20577"/>
          <ac:spMkLst>
            <pc:docMk/>
            <pc:sldMk cId="3720843122" sldId="293"/>
            <ac:spMk id="2" creationId="{62B0AE34-8779-B7D5-1951-B3C11811D212}"/>
          </ac:spMkLst>
        </pc:spChg>
        <pc:spChg chg="del">
          <ac:chgData name="Rigoni, D. (Davide)" userId="329ed254-8023-4622-adb7-d694d09950b2" providerId="ADAL" clId="{33624F8C-6AE8-47B9-933B-73A886441A55}" dt="2024-11-20T15:10:17.075" v="2316" actId="931"/>
          <ac:spMkLst>
            <pc:docMk/>
            <pc:sldMk cId="3720843122" sldId="293"/>
            <ac:spMk id="3" creationId="{9C50DEBC-63DA-2C4E-18A9-6D5A50C458A5}"/>
          </ac:spMkLst>
        </pc:spChg>
        <pc:spChg chg="add mod">
          <ac:chgData name="Rigoni, D. (Davide)" userId="329ed254-8023-4622-adb7-d694d09950b2" providerId="ADAL" clId="{33624F8C-6AE8-47B9-933B-73A886441A55}" dt="2024-11-20T15:10:59.801" v="2326" actId="1076"/>
          <ac:spMkLst>
            <pc:docMk/>
            <pc:sldMk cId="3720843122" sldId="293"/>
            <ac:spMk id="6" creationId="{69C40E9E-7E2B-EF45-F683-532009950520}"/>
          </ac:spMkLst>
        </pc:spChg>
        <pc:picChg chg="add mod">
          <ac:chgData name="Rigoni, D. (Davide)" userId="329ed254-8023-4622-adb7-d694d09950b2" providerId="ADAL" clId="{33624F8C-6AE8-47B9-933B-73A886441A55}" dt="2024-11-20T15:11:05.447" v="2327" actId="1076"/>
          <ac:picMkLst>
            <pc:docMk/>
            <pc:sldMk cId="3720843122" sldId="293"/>
            <ac:picMk id="5" creationId="{9B20DA29-3230-57F6-5B12-E6BE8FCEF12D}"/>
          </ac:picMkLst>
        </pc:picChg>
        <pc:picChg chg="add mod">
          <ac:chgData name="Rigoni, D. (Davide)" userId="329ed254-8023-4622-adb7-d694d09950b2" providerId="ADAL" clId="{33624F8C-6AE8-47B9-933B-73A886441A55}" dt="2024-11-20T15:11:41.611" v="2347" actId="1076"/>
          <ac:picMkLst>
            <pc:docMk/>
            <pc:sldMk cId="3720843122" sldId="293"/>
            <ac:picMk id="8" creationId="{D999C75C-E522-1708-043A-02EAAF7AE9C2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5:12:14.836" v="2361" actId="1076"/>
        <pc:sldMkLst>
          <pc:docMk/>
          <pc:sldMk cId="686315330" sldId="294"/>
        </pc:sldMkLst>
        <pc:spChg chg="mod">
          <ac:chgData name="Rigoni, D. (Davide)" userId="329ed254-8023-4622-adb7-d694d09950b2" providerId="ADAL" clId="{33624F8C-6AE8-47B9-933B-73A886441A55}" dt="2024-11-20T15:11:51.216" v="2355" actId="20577"/>
          <ac:spMkLst>
            <pc:docMk/>
            <pc:sldMk cId="686315330" sldId="294"/>
            <ac:spMk id="2" creationId="{62B0AE34-8779-B7D5-1951-B3C11811D212}"/>
          </ac:spMkLst>
        </pc:spChg>
        <pc:picChg chg="add mod">
          <ac:chgData name="Rigoni, D. (Davide)" userId="329ed254-8023-4622-adb7-d694d09950b2" providerId="ADAL" clId="{33624F8C-6AE8-47B9-933B-73A886441A55}" dt="2024-11-20T15:12:14.836" v="2361" actId="1076"/>
          <ac:picMkLst>
            <pc:docMk/>
            <pc:sldMk cId="686315330" sldId="294"/>
            <ac:picMk id="4" creationId="{4A49B9E0-768B-7D29-CAC1-A05DB6982B86}"/>
          </ac:picMkLst>
        </pc:picChg>
        <pc:picChg chg="del">
          <ac:chgData name="Rigoni, D. (Davide)" userId="329ed254-8023-4622-adb7-d694d09950b2" providerId="ADAL" clId="{33624F8C-6AE8-47B9-933B-73A886441A55}" dt="2024-11-20T15:11:53.523" v="2356" actId="478"/>
          <ac:picMkLst>
            <pc:docMk/>
            <pc:sldMk cId="686315330" sldId="294"/>
            <ac:picMk id="8" creationId="{D999C75C-E522-1708-043A-02EAAF7AE9C2}"/>
          </ac:picMkLst>
        </pc:picChg>
      </pc:sldChg>
      <pc:sldChg chg="modSp new mod">
        <pc:chgData name="Rigoni, D. (Davide)" userId="329ed254-8023-4622-adb7-d694d09950b2" providerId="ADAL" clId="{33624F8C-6AE8-47B9-933B-73A886441A55}" dt="2024-11-21T08:31:38.898" v="4655" actId="207"/>
        <pc:sldMkLst>
          <pc:docMk/>
          <pc:sldMk cId="2297347271" sldId="295"/>
        </pc:sldMkLst>
        <pc:spChg chg="mod">
          <ac:chgData name="Rigoni, D. (Davide)" userId="329ed254-8023-4622-adb7-d694d09950b2" providerId="ADAL" clId="{33624F8C-6AE8-47B9-933B-73A886441A55}" dt="2024-11-20T15:15:28.194" v="2405" actId="20577"/>
          <ac:spMkLst>
            <pc:docMk/>
            <pc:sldMk cId="2297347271" sldId="295"/>
            <ac:spMk id="2" creationId="{819CD162-8521-0041-E7BB-48C08E07AC0C}"/>
          </ac:spMkLst>
        </pc:spChg>
        <pc:spChg chg="mod">
          <ac:chgData name="Rigoni, D. (Davide)" userId="329ed254-8023-4622-adb7-d694d09950b2" providerId="ADAL" clId="{33624F8C-6AE8-47B9-933B-73A886441A55}" dt="2024-11-21T08:31:38.898" v="4655" actId="207"/>
          <ac:spMkLst>
            <pc:docMk/>
            <pc:sldMk cId="2297347271" sldId="295"/>
            <ac:spMk id="3" creationId="{079AD792-7F24-D9B3-7BF3-DB77B514F230}"/>
          </ac:spMkLst>
        </pc:spChg>
      </pc:sldChg>
      <pc:sldChg chg="addSp delSp modSp new mod setBg setClrOvrMap">
        <pc:chgData name="Rigoni, D. (Davide)" userId="329ed254-8023-4622-adb7-d694d09950b2" providerId="ADAL" clId="{33624F8C-6AE8-47B9-933B-73A886441A55}" dt="2024-11-20T15:20:47.728" v="2886" actId="255"/>
        <pc:sldMkLst>
          <pc:docMk/>
          <pc:sldMk cId="1972025162" sldId="296"/>
        </pc:sldMkLst>
        <pc:spChg chg="mod">
          <ac:chgData name="Rigoni, D. (Davide)" userId="329ed254-8023-4622-adb7-d694d09950b2" providerId="ADAL" clId="{33624F8C-6AE8-47B9-933B-73A886441A55}" dt="2024-11-20T15:20:06.243" v="2847" actId="26606"/>
          <ac:spMkLst>
            <pc:docMk/>
            <pc:sldMk cId="1972025162" sldId="296"/>
            <ac:spMk id="2" creationId="{5498AC33-7025-6739-73E0-F52FC6E50B61}"/>
          </ac:spMkLst>
        </pc:spChg>
        <pc:spChg chg="del">
          <ac:chgData name="Rigoni, D. (Davide)" userId="329ed254-8023-4622-adb7-d694d09950b2" providerId="ADAL" clId="{33624F8C-6AE8-47B9-933B-73A886441A55}" dt="2024-11-20T15:20:00.432" v="2844" actId="931"/>
          <ac:spMkLst>
            <pc:docMk/>
            <pc:sldMk cId="1972025162" sldId="296"/>
            <ac:spMk id="3" creationId="{20411A84-906E-A2BF-3335-9D2728368801}"/>
          </ac:spMkLst>
        </pc:spChg>
        <pc:spChg chg="add del">
          <ac:chgData name="Rigoni, D. (Davide)" userId="329ed254-8023-4622-adb7-d694d09950b2" providerId="ADAL" clId="{33624F8C-6AE8-47B9-933B-73A886441A55}" dt="2024-11-20T15:20:06.212" v="2846" actId="26606"/>
          <ac:spMkLst>
            <pc:docMk/>
            <pc:sldMk cId="1972025162" sldId="296"/>
            <ac:spMk id="9" creationId="{3F8E5A0C-D9E8-CA07-B957-B655AFF2A69C}"/>
          </ac:spMkLst>
        </pc:spChg>
        <pc:spChg chg="add del">
          <ac:chgData name="Rigoni, D. (Davide)" userId="329ed254-8023-4622-adb7-d694d09950b2" providerId="ADAL" clId="{33624F8C-6AE8-47B9-933B-73A886441A55}" dt="2024-11-20T15:20:06.212" v="2846" actId="26606"/>
          <ac:spMkLst>
            <pc:docMk/>
            <pc:sldMk cId="1972025162" sldId="296"/>
            <ac:spMk id="12" creationId="{3CBA50DB-DBC7-4B6E-B3C1-8FF1EA519791}"/>
          </ac:spMkLst>
        </pc:spChg>
        <pc:spChg chg="add del">
          <ac:chgData name="Rigoni, D. (Davide)" userId="329ed254-8023-4622-adb7-d694d09950b2" providerId="ADAL" clId="{33624F8C-6AE8-47B9-933B-73A886441A55}" dt="2024-11-20T15:20:06.212" v="2846" actId="26606"/>
          <ac:spMkLst>
            <pc:docMk/>
            <pc:sldMk cId="1972025162" sldId="296"/>
            <ac:spMk id="57" creationId="{A1351C6B-7343-451F-AB4A-1CE294A4E927}"/>
          </ac:spMkLst>
        </pc:spChg>
        <pc:spChg chg="add">
          <ac:chgData name="Rigoni, D. (Davide)" userId="329ed254-8023-4622-adb7-d694d09950b2" providerId="ADAL" clId="{33624F8C-6AE8-47B9-933B-73A886441A55}" dt="2024-11-20T15:20:06.243" v="2847" actId="26606"/>
          <ac:spMkLst>
            <pc:docMk/>
            <pc:sldMk cId="1972025162" sldId="296"/>
            <ac:spMk id="59" creationId="{C2E4E997-8672-4FFD-B8EC-9932A8E4714B}"/>
          </ac:spMkLst>
        </pc:spChg>
        <pc:spChg chg="add mod">
          <ac:chgData name="Rigoni, D. (Davide)" userId="329ed254-8023-4622-adb7-d694d09950b2" providerId="ADAL" clId="{33624F8C-6AE8-47B9-933B-73A886441A55}" dt="2024-11-20T15:20:47.728" v="2886" actId="255"/>
          <ac:spMkLst>
            <pc:docMk/>
            <pc:sldMk cId="1972025162" sldId="296"/>
            <ac:spMk id="61" creationId="{9A8C3B20-911C-D14B-A9E0-FA966C57B468}"/>
          </ac:spMkLst>
        </pc:spChg>
        <pc:grpChg chg="add del">
          <ac:chgData name="Rigoni, D. (Davide)" userId="329ed254-8023-4622-adb7-d694d09950b2" providerId="ADAL" clId="{33624F8C-6AE8-47B9-933B-73A886441A55}" dt="2024-11-20T15:20:06.212" v="2846" actId="26606"/>
          <ac:grpSpMkLst>
            <pc:docMk/>
            <pc:sldMk cId="1972025162" sldId="296"/>
            <ac:grpSpMk id="14" creationId="{1DED8FB6-AF8D-4D98-913D-E6486FEC1021}"/>
          </ac:grpSpMkLst>
        </pc:grpChg>
        <pc:grpChg chg="add">
          <ac:chgData name="Rigoni, D. (Davide)" userId="329ed254-8023-4622-adb7-d694d09950b2" providerId="ADAL" clId="{33624F8C-6AE8-47B9-933B-73A886441A55}" dt="2024-11-20T15:20:06.243" v="2847" actId="26606"/>
          <ac:grpSpMkLst>
            <pc:docMk/>
            <pc:sldMk cId="1972025162" sldId="296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20:06.243" v="2847" actId="26606"/>
          <ac:picMkLst>
            <pc:docMk/>
            <pc:sldMk cId="1972025162" sldId="296"/>
            <ac:picMk id="5" creationId="{05CA1778-B317-CDB4-7AAC-CD75675CBBE7}"/>
          </ac:picMkLst>
        </pc:picChg>
        <pc:picChg chg="add del">
          <ac:chgData name="Rigoni, D. (Davide)" userId="329ed254-8023-4622-adb7-d694d09950b2" providerId="ADAL" clId="{33624F8C-6AE8-47B9-933B-73A886441A55}" dt="2024-11-20T15:20:06.212" v="2846" actId="26606"/>
          <ac:picMkLst>
            <pc:docMk/>
            <pc:sldMk cId="1972025162" sldId="296"/>
            <ac:picMk id="55" creationId="{5B3DE270-418F-47A7-B311-C4D876041DC6}"/>
          </ac:picMkLst>
        </pc:picChg>
        <pc:picChg chg="add">
          <ac:chgData name="Rigoni, D. (Davide)" userId="329ed254-8023-4622-adb7-d694d09950b2" providerId="ADAL" clId="{33624F8C-6AE8-47B9-933B-73A886441A55}" dt="2024-11-20T15:20:06.243" v="2847" actId="26606"/>
          <ac:picMkLst>
            <pc:docMk/>
            <pc:sldMk cId="1972025162" sldId="296"/>
            <ac:picMk id="60" creationId="{FE6BA9E6-1D9E-4D30-B528-D49FA1342E4E}"/>
          </ac:picMkLst>
        </pc:picChg>
      </pc:sldChg>
      <pc:sldChg chg="addSp delSp modSp new mod setBg setClrOvrMap">
        <pc:chgData name="Rigoni, D. (Davide)" userId="329ed254-8023-4622-adb7-d694d09950b2" providerId="ADAL" clId="{33624F8C-6AE8-47B9-933B-73A886441A55}" dt="2024-11-20T15:23:35.066" v="3122" actId="20577"/>
        <pc:sldMkLst>
          <pc:docMk/>
          <pc:sldMk cId="3043748456" sldId="297"/>
        </pc:sldMkLst>
        <pc:spChg chg="mod">
          <ac:chgData name="Rigoni, D. (Davide)" userId="329ed254-8023-4622-adb7-d694d09950b2" providerId="ADAL" clId="{33624F8C-6AE8-47B9-933B-73A886441A55}" dt="2024-11-20T15:22:36.995" v="2927" actId="26606"/>
          <ac:spMkLst>
            <pc:docMk/>
            <pc:sldMk cId="3043748456" sldId="297"/>
            <ac:spMk id="2" creationId="{A5A4EB85-1CBC-F11C-0B2D-6E996D228498}"/>
          </ac:spMkLst>
        </pc:spChg>
        <pc:spChg chg="del">
          <ac:chgData name="Rigoni, D. (Davide)" userId="329ed254-8023-4622-adb7-d694d09950b2" providerId="ADAL" clId="{33624F8C-6AE8-47B9-933B-73A886441A55}" dt="2024-11-20T15:22:32.749" v="2926" actId="931"/>
          <ac:spMkLst>
            <pc:docMk/>
            <pc:sldMk cId="3043748456" sldId="297"/>
            <ac:spMk id="3" creationId="{D78843A8-CCFE-B7A7-E282-645BFF76B79B}"/>
          </ac:spMkLst>
        </pc:spChg>
        <pc:spChg chg="add mod">
          <ac:chgData name="Rigoni, D. (Davide)" userId="329ed254-8023-4622-adb7-d694d09950b2" providerId="ADAL" clId="{33624F8C-6AE8-47B9-933B-73A886441A55}" dt="2024-11-20T15:23:35.066" v="3122" actId="20577"/>
          <ac:spMkLst>
            <pc:docMk/>
            <pc:sldMk cId="3043748456" sldId="297"/>
            <ac:spMk id="9" creationId="{3982E640-C291-A1C9-3F9C-353A7F0C4BED}"/>
          </ac:spMkLst>
        </pc:spChg>
        <pc:spChg chg="add">
          <ac:chgData name="Rigoni, D. (Davide)" userId="329ed254-8023-4622-adb7-d694d09950b2" providerId="ADAL" clId="{33624F8C-6AE8-47B9-933B-73A886441A55}" dt="2024-11-20T15:22:36.995" v="2927" actId="26606"/>
          <ac:spMkLst>
            <pc:docMk/>
            <pc:sldMk cId="3043748456" sldId="297"/>
            <ac:spMk id="12" creationId="{3CBA50DB-DBC7-4B6E-B3C1-8FF1EA519791}"/>
          </ac:spMkLst>
        </pc:spChg>
        <pc:spChg chg="add">
          <ac:chgData name="Rigoni, D. (Davide)" userId="329ed254-8023-4622-adb7-d694d09950b2" providerId="ADAL" clId="{33624F8C-6AE8-47B9-933B-73A886441A55}" dt="2024-11-20T15:22:36.995" v="2927" actId="26606"/>
          <ac:spMkLst>
            <pc:docMk/>
            <pc:sldMk cId="3043748456" sldId="297"/>
            <ac:spMk id="57" creationId="{A1351C6B-7343-451F-AB4A-1CE294A4E927}"/>
          </ac:spMkLst>
        </pc:spChg>
        <pc:grpChg chg="add">
          <ac:chgData name="Rigoni, D. (Davide)" userId="329ed254-8023-4622-adb7-d694d09950b2" providerId="ADAL" clId="{33624F8C-6AE8-47B9-933B-73A886441A55}" dt="2024-11-20T15:22:36.995" v="2927" actId="26606"/>
          <ac:grpSpMkLst>
            <pc:docMk/>
            <pc:sldMk cId="3043748456" sldId="297"/>
            <ac:grpSpMk id="14" creationId="{1DED8FB6-AF8D-4D98-913D-E6486FEC1021}"/>
          </ac:grpSpMkLst>
        </pc:grpChg>
        <pc:picChg chg="add mod">
          <ac:chgData name="Rigoni, D. (Davide)" userId="329ed254-8023-4622-adb7-d694d09950b2" providerId="ADAL" clId="{33624F8C-6AE8-47B9-933B-73A886441A55}" dt="2024-11-20T15:22:36.995" v="2927" actId="26606"/>
          <ac:picMkLst>
            <pc:docMk/>
            <pc:sldMk cId="3043748456" sldId="297"/>
            <ac:picMk id="5" creationId="{CF201194-B0BF-BB6F-E854-FB668DF8B6AE}"/>
          </ac:picMkLst>
        </pc:picChg>
        <pc:picChg chg="add">
          <ac:chgData name="Rigoni, D. (Davide)" userId="329ed254-8023-4622-adb7-d694d09950b2" providerId="ADAL" clId="{33624F8C-6AE8-47B9-933B-73A886441A55}" dt="2024-11-20T15:22:36.995" v="2927" actId="26606"/>
          <ac:picMkLst>
            <pc:docMk/>
            <pc:sldMk cId="3043748456" sldId="297"/>
            <ac:picMk id="55" creationId="{5B3DE270-418F-47A7-B311-C4D876041DC6}"/>
          </ac:picMkLst>
        </pc:picChg>
      </pc:sldChg>
      <pc:sldChg chg="addSp delSp modSp new mod setBg setClrOvrMap">
        <pc:chgData name="Rigoni, D. (Davide)" userId="329ed254-8023-4622-adb7-d694d09950b2" providerId="ADAL" clId="{33624F8C-6AE8-47B9-933B-73A886441A55}" dt="2024-11-21T08:33:29.796" v="4739" actId="20577"/>
        <pc:sldMkLst>
          <pc:docMk/>
          <pc:sldMk cId="3982783303" sldId="298"/>
        </pc:sldMkLst>
        <pc:spChg chg="mod">
          <ac:chgData name="Rigoni, D. (Davide)" userId="329ed254-8023-4622-adb7-d694d09950b2" providerId="ADAL" clId="{33624F8C-6AE8-47B9-933B-73A886441A55}" dt="2024-11-20T15:24:17.535" v="3138" actId="26606"/>
          <ac:spMkLst>
            <pc:docMk/>
            <pc:sldMk cId="3982783303" sldId="298"/>
            <ac:spMk id="2" creationId="{65B7AAD7-AC93-C541-8E34-818D5717CE6D}"/>
          </ac:spMkLst>
        </pc:spChg>
        <pc:spChg chg="del">
          <ac:chgData name="Rigoni, D. (Davide)" userId="329ed254-8023-4622-adb7-d694d09950b2" providerId="ADAL" clId="{33624F8C-6AE8-47B9-933B-73A886441A55}" dt="2024-11-20T15:24:14.407" v="3137" actId="931"/>
          <ac:spMkLst>
            <pc:docMk/>
            <pc:sldMk cId="3982783303" sldId="298"/>
            <ac:spMk id="3" creationId="{C2509FE8-9BD7-8FDE-D7C7-AC802320EC96}"/>
          </ac:spMkLst>
        </pc:spChg>
        <pc:spChg chg="add mod">
          <ac:chgData name="Rigoni, D. (Davide)" userId="329ed254-8023-4622-adb7-d694d09950b2" providerId="ADAL" clId="{33624F8C-6AE8-47B9-933B-73A886441A55}" dt="2024-11-21T08:33:29.796" v="4739" actId="20577"/>
          <ac:spMkLst>
            <pc:docMk/>
            <pc:sldMk cId="3982783303" sldId="298"/>
            <ac:spMk id="9" creationId="{A9AE1F95-432B-CA28-843E-F6DFBA222D87}"/>
          </ac:spMkLst>
        </pc:spChg>
        <pc:spChg chg="add">
          <ac:chgData name="Rigoni, D. (Davide)" userId="329ed254-8023-4622-adb7-d694d09950b2" providerId="ADAL" clId="{33624F8C-6AE8-47B9-933B-73A886441A55}" dt="2024-11-20T15:24:17.535" v="3138" actId="26606"/>
          <ac:spMkLst>
            <pc:docMk/>
            <pc:sldMk cId="3982783303" sldId="298"/>
            <ac:spMk id="12" creationId="{3CBA50DB-DBC7-4B6E-B3C1-8FF1EA519791}"/>
          </ac:spMkLst>
        </pc:spChg>
        <pc:spChg chg="add">
          <ac:chgData name="Rigoni, D. (Davide)" userId="329ed254-8023-4622-adb7-d694d09950b2" providerId="ADAL" clId="{33624F8C-6AE8-47B9-933B-73A886441A55}" dt="2024-11-20T15:24:17.535" v="3138" actId="26606"/>
          <ac:spMkLst>
            <pc:docMk/>
            <pc:sldMk cId="3982783303" sldId="298"/>
            <ac:spMk id="57" creationId="{A1351C6B-7343-451F-AB4A-1CE294A4E927}"/>
          </ac:spMkLst>
        </pc:spChg>
        <pc:grpChg chg="add">
          <ac:chgData name="Rigoni, D. (Davide)" userId="329ed254-8023-4622-adb7-d694d09950b2" providerId="ADAL" clId="{33624F8C-6AE8-47B9-933B-73A886441A55}" dt="2024-11-20T15:24:17.535" v="3138" actId="26606"/>
          <ac:grpSpMkLst>
            <pc:docMk/>
            <pc:sldMk cId="3982783303" sldId="298"/>
            <ac:grpSpMk id="14" creationId="{1DED8FB6-AF8D-4D98-913D-E6486FEC1021}"/>
          </ac:grpSpMkLst>
        </pc:grpChg>
        <pc:picChg chg="add mod">
          <ac:chgData name="Rigoni, D. (Davide)" userId="329ed254-8023-4622-adb7-d694d09950b2" providerId="ADAL" clId="{33624F8C-6AE8-47B9-933B-73A886441A55}" dt="2024-11-20T15:24:17.535" v="3138" actId="26606"/>
          <ac:picMkLst>
            <pc:docMk/>
            <pc:sldMk cId="3982783303" sldId="298"/>
            <ac:picMk id="5" creationId="{D943DAD5-113E-2382-F7ED-B7E4B05D7E29}"/>
          </ac:picMkLst>
        </pc:picChg>
        <pc:picChg chg="add">
          <ac:chgData name="Rigoni, D. (Davide)" userId="329ed254-8023-4622-adb7-d694d09950b2" providerId="ADAL" clId="{33624F8C-6AE8-47B9-933B-73A886441A55}" dt="2024-11-20T15:24:17.535" v="3138" actId="26606"/>
          <ac:picMkLst>
            <pc:docMk/>
            <pc:sldMk cId="3982783303" sldId="298"/>
            <ac:picMk id="55" creationId="{5B3DE270-418F-47A7-B311-C4D876041DC6}"/>
          </ac:picMkLst>
        </pc:picChg>
      </pc:sldChg>
      <pc:sldChg chg="addSp delSp modSp new mod modClrScheme chgLayout">
        <pc:chgData name="Rigoni, D. (Davide)" userId="329ed254-8023-4622-adb7-d694d09950b2" providerId="ADAL" clId="{33624F8C-6AE8-47B9-933B-73A886441A55}" dt="2024-11-21T08:37:24.938" v="4910" actId="1076"/>
        <pc:sldMkLst>
          <pc:docMk/>
          <pc:sldMk cId="782583602" sldId="299"/>
        </pc:sldMkLst>
        <pc:spChg chg="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2" creationId="{973ED184-58A4-CFB8-8C37-5AC382CBF981}"/>
          </ac:spMkLst>
        </pc:spChg>
        <pc:spChg chg="del mod ord">
          <ac:chgData name="Rigoni, D. (Davide)" userId="329ed254-8023-4622-adb7-d694d09950b2" providerId="ADAL" clId="{33624F8C-6AE8-47B9-933B-73A886441A55}" dt="2024-11-21T08:33:45.120" v="4740" actId="700"/>
          <ac:spMkLst>
            <pc:docMk/>
            <pc:sldMk cId="782583602" sldId="299"/>
            <ac:spMk id="3" creationId="{447B1792-219D-EE05-6D12-CB58125C30EA}"/>
          </ac:spMkLst>
        </pc:spChg>
        <pc:spChg chg="add mod ord">
          <ac:chgData name="Rigoni, D. (Davide)" userId="329ed254-8023-4622-adb7-d694d09950b2" providerId="ADAL" clId="{33624F8C-6AE8-47B9-933B-73A886441A55}" dt="2024-11-21T08:37:14.961" v="4908" actId="207"/>
          <ac:spMkLst>
            <pc:docMk/>
            <pc:sldMk cId="782583602" sldId="299"/>
            <ac:spMk id="4" creationId="{30B2CB9A-B1F7-E281-03C3-3F4B47982075}"/>
          </ac:spMkLst>
        </pc:spChg>
        <pc:spChg chg="add mod ord">
          <ac:chgData name="Rigoni, D. (Davide)" userId="329ed254-8023-4622-adb7-d694d09950b2" providerId="ADAL" clId="{33624F8C-6AE8-47B9-933B-73A886441A55}" dt="2024-11-21T08:37:11.299" v="4906" actId="20577"/>
          <ac:spMkLst>
            <pc:docMk/>
            <pc:sldMk cId="782583602" sldId="299"/>
            <ac:spMk id="5" creationId="{08836207-59BF-EEEA-B324-895CAC28BEDB}"/>
          </ac:spMkLst>
        </pc:spChg>
        <pc:spChg chg="add mod ord">
          <ac:chgData name="Rigoni, D. (Davide)" userId="329ed254-8023-4622-adb7-d694d09950b2" providerId="ADAL" clId="{33624F8C-6AE8-47B9-933B-73A886441A55}" dt="2024-11-21T08:37:12.717" v="4907" actId="20577"/>
          <ac:spMkLst>
            <pc:docMk/>
            <pc:sldMk cId="782583602" sldId="299"/>
            <ac:spMk id="6" creationId="{FC1CC20E-9D4F-C8F5-1B2D-3A29734E2C35}"/>
          </ac:spMkLst>
        </pc:spChg>
        <pc:spChg chg="add del mod ord">
          <ac:chgData name="Rigoni, D. (Davide)" userId="329ed254-8023-4622-adb7-d694d09950b2" providerId="ADAL" clId="{33624F8C-6AE8-47B9-933B-73A886441A55}" dt="2024-11-21T08:35:50.151" v="4892" actId="931"/>
          <ac:spMkLst>
            <pc:docMk/>
            <pc:sldMk cId="782583602" sldId="299"/>
            <ac:spMk id="7" creationId="{73E7D9D0-5619-F3CA-617A-D350E516AD72}"/>
          </ac:spMkLst>
        </pc:spChg>
        <pc:spChg chg="add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8" creationId="{1DB7BAD9-E396-33DA-628D-D8DC0FD3B4BA}"/>
          </ac:spMkLst>
        </pc:spChg>
        <pc:spChg chg="add del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9" creationId="{18820B96-3867-08E9-59F8-B16B37B98953}"/>
          </ac:spMkLst>
        </pc:spChg>
        <pc:spChg chg="add del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10" creationId="{ACD1569A-47E6-5950-B583-3CC8E303CFEA}"/>
          </ac:spMkLst>
        </pc:spChg>
        <pc:spChg chg="add del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11" creationId="{997385AF-AB0E-E688-218C-54D4C9942477}"/>
          </ac:spMkLst>
        </pc:spChg>
        <pc:spChg chg="add del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12" creationId="{40FDC180-8446-2A84-B1D8-E7B413EAF9E0}"/>
          </ac:spMkLst>
        </pc:spChg>
        <pc:spChg chg="add del mod">
          <ac:chgData name="Rigoni, D. (Davide)" userId="329ed254-8023-4622-adb7-d694d09950b2" providerId="ADAL" clId="{33624F8C-6AE8-47B9-933B-73A886441A55}" dt="2024-11-21T08:35:57.855" v="4894" actId="931"/>
          <ac:spMkLst>
            <pc:docMk/>
            <pc:sldMk cId="782583602" sldId="299"/>
            <ac:spMk id="16" creationId="{E35F3EB9-E86E-B634-0C92-7EB5DBB70AE7}"/>
          </ac:spMkLst>
        </pc:spChg>
        <pc:spChg chg="add del mod">
          <ac:chgData name="Rigoni, D. (Davide)" userId="329ed254-8023-4622-adb7-d694d09950b2" providerId="ADAL" clId="{33624F8C-6AE8-47B9-933B-73A886441A55}" dt="2024-11-21T08:36:12.609" v="4896" actId="931"/>
          <ac:spMkLst>
            <pc:docMk/>
            <pc:sldMk cId="782583602" sldId="299"/>
            <ac:spMk id="20" creationId="{41896EB9-1770-7549-7C4E-885782B7CB8D}"/>
          </ac:spMkLst>
        </pc:spChg>
        <pc:spChg chg="add del mod">
          <ac:chgData name="Rigoni, D. (Davide)" userId="329ed254-8023-4622-adb7-d694d09950b2" providerId="ADAL" clId="{33624F8C-6AE8-47B9-933B-73A886441A55}" dt="2024-11-21T08:36:36.690" v="4901" actId="931"/>
          <ac:spMkLst>
            <pc:docMk/>
            <pc:sldMk cId="782583602" sldId="299"/>
            <ac:spMk id="24" creationId="{9AB6A92A-3397-44F4-84A6-47D758B8F649}"/>
          </ac:spMkLst>
        </pc:spChg>
        <pc:spChg chg="add del mod">
          <ac:chgData name="Rigoni, D. (Davide)" userId="329ed254-8023-4622-adb7-d694d09950b2" providerId="ADAL" clId="{33624F8C-6AE8-47B9-933B-73A886441A55}" dt="2024-11-21T08:36:43.122" v="4903" actId="931"/>
          <ac:spMkLst>
            <pc:docMk/>
            <pc:sldMk cId="782583602" sldId="299"/>
            <ac:spMk id="28" creationId="{7D6DB461-A8A7-0805-8A9A-9EC719477EF7}"/>
          </ac:spMkLst>
        </pc:spChg>
        <pc:spChg chg="add del mo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32" creationId="{2B41CB74-27DB-4303-DE09-8DBD6971D6AB}"/>
          </ac:spMkLst>
        </pc:spChg>
        <pc:spChg chg="add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33" creationId="{06813D36-D583-527E-0556-8B5A369194A5}"/>
          </ac:spMkLst>
        </pc:spChg>
        <pc:spChg chg="add mod ord">
          <ac:chgData name="Rigoni, D. (Davide)" userId="329ed254-8023-4622-adb7-d694d09950b2" providerId="ADAL" clId="{33624F8C-6AE8-47B9-933B-73A886441A55}" dt="2024-11-21T08:37:04.190" v="4905" actId="700"/>
          <ac:spMkLst>
            <pc:docMk/>
            <pc:sldMk cId="782583602" sldId="299"/>
            <ac:spMk id="34" creationId="{24D27123-D95E-7E73-5E02-1939E586E897}"/>
          </ac:spMkLst>
        </pc:spChg>
        <pc:picChg chg="add del mod">
          <ac:chgData name="Rigoni, D. (Davide)" userId="329ed254-8023-4622-adb7-d694d09950b2" providerId="ADAL" clId="{33624F8C-6AE8-47B9-933B-73A886441A55}" dt="2024-11-21T08:35:53.396" v="4893" actId="478"/>
          <ac:picMkLst>
            <pc:docMk/>
            <pc:sldMk cId="782583602" sldId="299"/>
            <ac:picMk id="14" creationId="{30B2015A-12A2-926A-5B8D-432E115E267E}"/>
          </ac:picMkLst>
        </pc:picChg>
        <pc:picChg chg="add del mod">
          <ac:chgData name="Rigoni, D. (Davide)" userId="329ed254-8023-4622-adb7-d694d09950b2" providerId="ADAL" clId="{33624F8C-6AE8-47B9-933B-73A886441A55}" dt="2024-11-21T08:36:00.381" v="4895" actId="478"/>
          <ac:picMkLst>
            <pc:docMk/>
            <pc:sldMk cId="782583602" sldId="299"/>
            <ac:picMk id="18" creationId="{5C6BA560-25C9-419F-0EAF-00CBFF06E5F6}"/>
          </ac:picMkLst>
        </pc:picChg>
        <pc:picChg chg="add del mod">
          <ac:chgData name="Rigoni, D. (Davide)" userId="329ed254-8023-4622-adb7-d694d09950b2" providerId="ADAL" clId="{33624F8C-6AE8-47B9-933B-73A886441A55}" dt="2024-11-21T08:36:19.816" v="4899" actId="478"/>
          <ac:picMkLst>
            <pc:docMk/>
            <pc:sldMk cId="782583602" sldId="299"/>
            <ac:picMk id="22" creationId="{9845AAA2-DF5C-65B2-17E5-84AEA850CC90}"/>
          </ac:picMkLst>
        </pc:picChg>
        <pc:picChg chg="add del mod">
          <ac:chgData name="Rigoni, D. (Davide)" userId="329ed254-8023-4622-adb7-d694d09950b2" providerId="ADAL" clId="{33624F8C-6AE8-47B9-933B-73A886441A55}" dt="2024-11-21T08:36:39.245" v="4902" actId="478"/>
          <ac:picMkLst>
            <pc:docMk/>
            <pc:sldMk cId="782583602" sldId="299"/>
            <ac:picMk id="26" creationId="{C8778928-C8D4-8D9F-79CB-6B5E1160FB8F}"/>
          </ac:picMkLst>
        </pc:picChg>
        <pc:picChg chg="add del mod">
          <ac:chgData name="Rigoni, D. (Davide)" userId="329ed254-8023-4622-adb7-d694d09950b2" providerId="ADAL" clId="{33624F8C-6AE8-47B9-933B-73A886441A55}" dt="2024-11-21T08:36:47.203" v="4904" actId="478"/>
          <ac:picMkLst>
            <pc:docMk/>
            <pc:sldMk cId="782583602" sldId="299"/>
            <ac:picMk id="30" creationId="{F6C2813D-4494-1201-4E72-B0F239F54920}"/>
          </ac:picMkLst>
        </pc:picChg>
        <pc:picChg chg="add mod">
          <ac:chgData name="Rigoni, D. (Davide)" userId="329ed254-8023-4622-adb7-d694d09950b2" providerId="ADAL" clId="{33624F8C-6AE8-47B9-933B-73A886441A55}" dt="2024-11-21T08:37:24.938" v="4910" actId="1076"/>
          <ac:picMkLst>
            <pc:docMk/>
            <pc:sldMk cId="782583602" sldId="299"/>
            <ac:picMk id="36" creationId="{AAF0564B-8348-FF40-EA26-A2D99D2F4CF3}"/>
          </ac:picMkLst>
        </pc:picChg>
      </pc:sldChg>
      <pc:sldChg chg="addSp delSp modSp new mod setBg">
        <pc:chgData name="Rigoni, D. (Davide)" userId="329ed254-8023-4622-adb7-d694d09950b2" providerId="ADAL" clId="{33624F8C-6AE8-47B9-933B-73A886441A55}" dt="2024-11-21T08:50:53.633" v="5237" actId="207"/>
        <pc:sldMkLst>
          <pc:docMk/>
          <pc:sldMk cId="667322653" sldId="300"/>
        </pc:sldMkLst>
        <pc:spChg chg="mod">
          <ac:chgData name="Rigoni, D. (Davide)" userId="329ed254-8023-4622-adb7-d694d09950b2" providerId="ADAL" clId="{33624F8C-6AE8-47B9-933B-73A886441A55}" dt="2024-11-20T15:26:40.068" v="3196" actId="20577"/>
          <ac:spMkLst>
            <pc:docMk/>
            <pc:sldMk cId="667322653" sldId="300"/>
            <ac:spMk id="2" creationId="{F9A2F3BD-C4CE-8A65-CDF4-9AEB5CD6877C}"/>
          </ac:spMkLst>
        </pc:spChg>
        <pc:spChg chg="del">
          <ac:chgData name="Rigoni, D. (Davide)" userId="329ed254-8023-4622-adb7-d694d09950b2" providerId="ADAL" clId="{33624F8C-6AE8-47B9-933B-73A886441A55}" dt="2024-11-20T15:26:20.567" v="3186" actId="931"/>
          <ac:spMkLst>
            <pc:docMk/>
            <pc:sldMk cId="667322653" sldId="300"/>
            <ac:spMk id="3" creationId="{C570BD47-4CD8-5712-940B-47FADF8ED0D1}"/>
          </ac:spMkLst>
        </pc:spChg>
        <pc:spChg chg="add mod">
          <ac:chgData name="Rigoni, D. (Davide)" userId="329ed254-8023-4622-adb7-d694d09950b2" providerId="ADAL" clId="{33624F8C-6AE8-47B9-933B-73A886441A55}" dt="2024-11-21T08:50:53.633" v="5237" actId="207"/>
          <ac:spMkLst>
            <pc:docMk/>
            <pc:sldMk cId="667322653" sldId="300"/>
            <ac:spMk id="9" creationId="{E7A4CE94-52DE-1799-8B25-105C1E852DE1}"/>
          </ac:spMkLst>
        </pc:spChg>
        <pc:spChg chg="add">
          <ac:chgData name="Rigoni, D. (Davide)" userId="329ed254-8023-4622-adb7-d694d09950b2" providerId="ADAL" clId="{33624F8C-6AE8-47B9-933B-73A886441A55}" dt="2024-11-20T15:26:23.227" v="3187" actId="26606"/>
          <ac:spMkLst>
            <pc:docMk/>
            <pc:sldMk cId="667322653" sldId="300"/>
            <ac:spMk id="12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5:26:23.227" v="3187" actId="26606"/>
          <ac:grpSpMkLst>
            <pc:docMk/>
            <pc:sldMk cId="667322653" sldId="300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26:23.227" v="3187" actId="26606"/>
          <ac:picMkLst>
            <pc:docMk/>
            <pc:sldMk cId="667322653" sldId="300"/>
            <ac:picMk id="5" creationId="{E5A0CD04-646B-3A10-4B30-D79D43E4BD01}"/>
          </ac:picMkLst>
        </pc:picChg>
        <pc:picChg chg="add">
          <ac:chgData name="Rigoni, D. (Davide)" userId="329ed254-8023-4622-adb7-d694d09950b2" providerId="ADAL" clId="{33624F8C-6AE8-47B9-933B-73A886441A55}" dt="2024-11-20T15:26:23.227" v="3187" actId="26606"/>
          <ac:picMkLst>
            <pc:docMk/>
            <pc:sldMk cId="667322653" sldId="300"/>
            <ac:picMk id="14" creationId="{FE6BA9E6-1D9E-4D30-B528-D49FA1342E4E}"/>
          </ac:picMkLst>
        </pc:picChg>
      </pc:sldChg>
      <pc:sldChg chg="addSp delSp modSp new mod setBg">
        <pc:chgData name="Rigoni, D. (Davide)" userId="329ed254-8023-4622-adb7-d694d09950b2" providerId="ADAL" clId="{33624F8C-6AE8-47B9-933B-73A886441A55}" dt="2024-11-21T08:58:35.974" v="5743" actId="20577"/>
        <pc:sldMkLst>
          <pc:docMk/>
          <pc:sldMk cId="4043848439" sldId="301"/>
        </pc:sldMkLst>
        <pc:spChg chg="mod">
          <ac:chgData name="Rigoni, D. (Davide)" userId="329ed254-8023-4622-adb7-d694d09950b2" providerId="ADAL" clId="{33624F8C-6AE8-47B9-933B-73A886441A55}" dt="2024-11-20T15:27:39.984" v="3224" actId="26606"/>
          <ac:spMkLst>
            <pc:docMk/>
            <pc:sldMk cId="4043848439" sldId="301"/>
            <ac:spMk id="2" creationId="{7C245437-1B83-91A7-9468-F82915FD58B4}"/>
          </ac:spMkLst>
        </pc:spChg>
        <pc:spChg chg="del">
          <ac:chgData name="Rigoni, D. (Davide)" userId="329ed254-8023-4622-adb7-d694d09950b2" providerId="ADAL" clId="{33624F8C-6AE8-47B9-933B-73A886441A55}" dt="2024-11-20T15:27:11.818" v="3214" actId="931"/>
          <ac:spMkLst>
            <pc:docMk/>
            <pc:sldMk cId="4043848439" sldId="301"/>
            <ac:spMk id="3" creationId="{8ECBEBCF-6E3A-D1B5-96C1-82A9A726750E}"/>
          </ac:spMkLst>
        </pc:spChg>
        <pc:spChg chg="add del">
          <ac:chgData name="Rigoni, D. (Davide)" userId="329ed254-8023-4622-adb7-d694d09950b2" providerId="ADAL" clId="{33624F8C-6AE8-47B9-933B-73A886441A55}" dt="2024-11-20T15:27:33.668" v="3219" actId="26606"/>
          <ac:spMkLst>
            <pc:docMk/>
            <pc:sldMk cId="4043848439" sldId="301"/>
            <ac:spMk id="11" creationId="{40D98E9E-2739-28CA-7C59-EA13DFBB71B0}"/>
          </ac:spMkLst>
        </pc:spChg>
        <pc:spChg chg="add del">
          <ac:chgData name="Rigoni, D. (Davide)" userId="329ed254-8023-4622-adb7-d694d09950b2" providerId="ADAL" clId="{33624F8C-6AE8-47B9-933B-73A886441A55}" dt="2024-11-20T15:27:33.668" v="3219" actId="26606"/>
          <ac:spMkLst>
            <pc:docMk/>
            <pc:sldMk cId="4043848439" sldId="301"/>
            <ac:spMk id="14" creationId="{C169E84F-4748-4D61-A105-357962627A38}"/>
          </ac:spMkLst>
        </pc:spChg>
        <pc:spChg chg="add del">
          <ac:chgData name="Rigoni, D. (Davide)" userId="329ed254-8023-4622-adb7-d694d09950b2" providerId="ADAL" clId="{33624F8C-6AE8-47B9-933B-73A886441A55}" dt="2024-11-20T15:27:36.574" v="3221" actId="26606"/>
          <ac:spMkLst>
            <pc:docMk/>
            <pc:sldMk cId="4043848439" sldId="301"/>
            <ac:spMk id="73" creationId="{6250FE93-CFF5-049B-ACD6-B1E4194BCD04}"/>
          </ac:spMkLst>
        </pc:spChg>
        <pc:spChg chg="add del">
          <ac:chgData name="Rigoni, D. (Davide)" userId="329ed254-8023-4622-adb7-d694d09950b2" providerId="ADAL" clId="{33624F8C-6AE8-47B9-933B-73A886441A55}" dt="2024-11-20T15:27:39.952" v="3223" actId="26606"/>
          <ac:spMkLst>
            <pc:docMk/>
            <pc:sldMk cId="4043848439" sldId="301"/>
            <ac:spMk id="135" creationId="{BA9A64ED-19F6-AD73-5765-46DAF4FC28BA}"/>
          </ac:spMkLst>
        </pc:spChg>
        <pc:spChg chg="add">
          <ac:chgData name="Rigoni, D. (Davide)" userId="329ed254-8023-4622-adb7-d694d09950b2" providerId="ADAL" clId="{33624F8C-6AE8-47B9-933B-73A886441A55}" dt="2024-11-20T15:27:39.984" v="3224" actId="26606"/>
          <ac:spMkLst>
            <pc:docMk/>
            <pc:sldMk cId="4043848439" sldId="301"/>
            <ac:spMk id="139" creationId="{C169E84F-4748-4D61-A105-357962627A38}"/>
          </ac:spMkLst>
        </pc:spChg>
        <pc:spChg chg="add mod">
          <ac:chgData name="Rigoni, D. (Davide)" userId="329ed254-8023-4622-adb7-d694d09950b2" providerId="ADAL" clId="{33624F8C-6AE8-47B9-933B-73A886441A55}" dt="2024-11-21T08:58:35.974" v="5743" actId="20577"/>
          <ac:spMkLst>
            <pc:docMk/>
            <pc:sldMk cId="4043848439" sldId="301"/>
            <ac:spMk id="140" creationId="{40D98E9E-2739-28CA-7C59-EA13DFBB71B0}"/>
          </ac:spMkLst>
        </pc:spChg>
        <pc:grpChg chg="add del">
          <ac:chgData name="Rigoni, D. (Davide)" userId="329ed254-8023-4622-adb7-d694d09950b2" providerId="ADAL" clId="{33624F8C-6AE8-47B9-933B-73A886441A55}" dt="2024-11-20T15:27:36.574" v="3221" actId="26606"/>
          <ac:grpSpMkLst>
            <pc:docMk/>
            <pc:sldMk cId="4043848439" sldId="301"/>
            <ac:grpSpMk id="17" creationId="{FB1C6FC3-0FE6-4434-9E4B-EAFBA0A70C1D}"/>
          </ac:grpSpMkLst>
        </pc:grpChg>
        <pc:grpChg chg="add del">
          <ac:chgData name="Rigoni, D. (Davide)" userId="329ed254-8023-4622-adb7-d694d09950b2" providerId="ADAL" clId="{33624F8C-6AE8-47B9-933B-73A886441A55}" dt="2024-11-20T15:27:36.574" v="3221" actId="26606"/>
          <ac:grpSpMkLst>
            <pc:docMk/>
            <pc:sldMk cId="4043848439" sldId="301"/>
            <ac:grpSpMk id="18" creationId="{ACF91339-3F26-4B01-8848-0F6E5575A6E0}"/>
          </ac:grpSpMkLst>
        </pc:grpChg>
        <pc:grpChg chg="add del">
          <ac:chgData name="Rigoni, D. (Davide)" userId="329ed254-8023-4622-adb7-d694d09950b2" providerId="ADAL" clId="{33624F8C-6AE8-47B9-933B-73A886441A55}" dt="2024-11-20T15:27:39.952" v="3223" actId="26606"/>
          <ac:grpSpMkLst>
            <pc:docMk/>
            <pc:sldMk cId="4043848439" sldId="301"/>
            <ac:grpSpMk id="78" creationId="{2C113195-43EA-4B6A-B281-C0458D92634C}"/>
          </ac:grpSpMkLst>
        </pc:grpChg>
        <pc:grpChg chg="add del">
          <ac:chgData name="Rigoni, D. (Davide)" userId="329ed254-8023-4622-adb7-d694d09950b2" providerId="ADAL" clId="{33624F8C-6AE8-47B9-933B-73A886441A55}" dt="2024-11-20T15:27:39.952" v="3223" actId="26606"/>
          <ac:grpSpMkLst>
            <pc:docMk/>
            <pc:sldMk cId="4043848439" sldId="301"/>
            <ac:grpSpMk id="80" creationId="{98D36904-1712-4C81-B063-66E1D4777FBC}"/>
          </ac:grpSpMkLst>
        </pc:grpChg>
        <pc:picChg chg="add mod ord">
          <ac:chgData name="Rigoni, D. (Davide)" userId="329ed254-8023-4622-adb7-d694d09950b2" providerId="ADAL" clId="{33624F8C-6AE8-47B9-933B-73A886441A55}" dt="2024-11-20T15:27:39.984" v="3224" actId="26606"/>
          <ac:picMkLst>
            <pc:docMk/>
            <pc:sldMk cId="4043848439" sldId="301"/>
            <ac:picMk id="5" creationId="{1AA19111-801E-A2F6-9C9B-C5ED3E82AD07}"/>
          </ac:picMkLst>
        </pc:picChg>
        <pc:picChg chg="add mod">
          <ac:chgData name="Rigoni, D. (Davide)" userId="329ed254-8023-4622-adb7-d694d09950b2" providerId="ADAL" clId="{33624F8C-6AE8-47B9-933B-73A886441A55}" dt="2024-11-20T15:27:39.984" v="3224" actId="26606"/>
          <ac:picMkLst>
            <pc:docMk/>
            <pc:sldMk cId="4043848439" sldId="301"/>
            <ac:picMk id="7" creationId="{655C6F83-1D08-7E53-E2BF-9A5A1FD726B7}"/>
          </ac:picMkLst>
        </pc:picChg>
        <pc:cxnChg chg="add del">
          <ac:chgData name="Rigoni, D. (Davide)" userId="329ed254-8023-4622-adb7-d694d09950b2" providerId="ADAL" clId="{33624F8C-6AE8-47B9-933B-73A886441A55}" dt="2024-11-20T15:27:36.574" v="3221" actId="26606"/>
          <ac:cxnSpMkLst>
            <pc:docMk/>
            <pc:sldMk cId="4043848439" sldId="301"/>
            <ac:cxnSpMk id="74" creationId="{79CECD47-BAAC-4DB7-9799-B92EA5BDB5C4}"/>
          </ac:cxnSpMkLst>
        </pc:cxnChg>
        <pc:cxnChg chg="add del">
          <ac:chgData name="Rigoni, D. (Davide)" userId="329ed254-8023-4622-adb7-d694d09950b2" providerId="ADAL" clId="{33624F8C-6AE8-47B9-933B-73A886441A55}" dt="2024-11-20T15:27:36.574" v="3221" actId="26606"/>
          <ac:cxnSpMkLst>
            <pc:docMk/>
            <pc:sldMk cId="4043848439" sldId="301"/>
            <ac:cxnSpMk id="76" creationId="{42B5FFEC-000D-4A6E-A8E7-0549AD40B59A}"/>
          </ac:cxnSpMkLst>
        </pc:cxnChg>
        <pc:cxnChg chg="add del">
          <ac:chgData name="Rigoni, D. (Davide)" userId="329ed254-8023-4622-adb7-d694d09950b2" providerId="ADAL" clId="{33624F8C-6AE8-47B9-933B-73A886441A55}" dt="2024-11-20T15:27:39.952" v="3223" actId="26606"/>
          <ac:cxnSpMkLst>
            <pc:docMk/>
            <pc:sldMk cId="4043848439" sldId="301"/>
            <ac:cxnSpMk id="136" creationId="{2B1ACDB1-A7EB-4159-B316-A230683B7115}"/>
          </ac:cxnSpMkLst>
        </pc:cxnChg>
        <pc:cxnChg chg="add del">
          <ac:chgData name="Rigoni, D. (Davide)" userId="329ed254-8023-4622-adb7-d694d09950b2" providerId="ADAL" clId="{33624F8C-6AE8-47B9-933B-73A886441A55}" dt="2024-11-20T15:27:39.952" v="3223" actId="26606"/>
          <ac:cxnSpMkLst>
            <pc:docMk/>
            <pc:sldMk cId="4043848439" sldId="301"/>
            <ac:cxnSpMk id="137" creationId="{AA825E81-DC4F-4A95-86BA-8FD9D6388162}"/>
          </ac:cxnSpMkLst>
        </pc:cxnChg>
      </pc:sldChg>
      <pc:sldChg chg="addSp delSp modSp new mod ord setBg">
        <pc:chgData name="Rigoni, D. (Davide)" userId="329ed254-8023-4622-adb7-d694d09950b2" providerId="ADAL" clId="{33624F8C-6AE8-47B9-933B-73A886441A55}" dt="2024-11-21T08:54:12.805" v="5523" actId="207"/>
        <pc:sldMkLst>
          <pc:docMk/>
          <pc:sldMk cId="2609996060" sldId="302"/>
        </pc:sldMkLst>
        <pc:spChg chg="mod">
          <ac:chgData name="Rigoni, D. (Davide)" userId="329ed254-8023-4622-adb7-d694d09950b2" providerId="ADAL" clId="{33624F8C-6AE8-47B9-933B-73A886441A55}" dt="2024-11-20T15:28:57.036" v="3246" actId="26606"/>
          <ac:spMkLst>
            <pc:docMk/>
            <pc:sldMk cId="2609996060" sldId="302"/>
            <ac:spMk id="2" creationId="{B6D037D0-11F5-69BE-0EFC-E9AA1BE3B5B4}"/>
          </ac:spMkLst>
        </pc:spChg>
        <pc:spChg chg="del">
          <ac:chgData name="Rigoni, D. (Davide)" userId="329ed254-8023-4622-adb7-d694d09950b2" providerId="ADAL" clId="{33624F8C-6AE8-47B9-933B-73A886441A55}" dt="2024-11-20T15:28:37.389" v="3244" actId="931"/>
          <ac:spMkLst>
            <pc:docMk/>
            <pc:sldMk cId="2609996060" sldId="302"/>
            <ac:spMk id="3" creationId="{236600C7-6578-6976-6F2F-7B515268DA85}"/>
          </ac:spMkLst>
        </pc:spChg>
        <pc:spChg chg="add mod">
          <ac:chgData name="Rigoni, D. (Davide)" userId="329ed254-8023-4622-adb7-d694d09950b2" providerId="ADAL" clId="{33624F8C-6AE8-47B9-933B-73A886441A55}" dt="2024-11-21T08:54:12.805" v="5523" actId="207"/>
          <ac:spMkLst>
            <pc:docMk/>
            <pc:sldMk cId="2609996060" sldId="302"/>
            <ac:spMk id="11" creationId="{9F44CED7-C19C-A52F-FBB8-B0DABE478E9B}"/>
          </ac:spMkLst>
        </pc:spChg>
        <pc:spChg chg="add">
          <ac:chgData name="Rigoni, D. (Davide)" userId="329ed254-8023-4622-adb7-d694d09950b2" providerId="ADAL" clId="{33624F8C-6AE8-47B9-933B-73A886441A55}" dt="2024-11-20T15:28:57.036" v="3246" actId="26606"/>
          <ac:spMkLst>
            <pc:docMk/>
            <pc:sldMk cId="2609996060" sldId="302"/>
            <ac:spMk id="14" creationId="{A3D1FEF8-5149-4AC1-8D77-B256637FB797}"/>
          </ac:spMkLst>
        </pc:spChg>
        <pc:picChg chg="add mod ord">
          <ac:chgData name="Rigoni, D. (Davide)" userId="329ed254-8023-4622-adb7-d694d09950b2" providerId="ADAL" clId="{33624F8C-6AE8-47B9-933B-73A886441A55}" dt="2024-11-20T15:28:57.036" v="3246" actId="26606"/>
          <ac:picMkLst>
            <pc:docMk/>
            <pc:sldMk cId="2609996060" sldId="302"/>
            <ac:picMk id="5" creationId="{FC06935C-F9B4-4541-D9C2-48FF529124CE}"/>
          </ac:picMkLst>
        </pc:picChg>
        <pc:picChg chg="add mod">
          <ac:chgData name="Rigoni, D. (Davide)" userId="329ed254-8023-4622-adb7-d694d09950b2" providerId="ADAL" clId="{33624F8C-6AE8-47B9-933B-73A886441A55}" dt="2024-11-20T15:28:57.036" v="3246" actId="26606"/>
          <ac:picMkLst>
            <pc:docMk/>
            <pc:sldMk cId="2609996060" sldId="302"/>
            <ac:picMk id="7" creationId="{1480DEB8-1B1A-4A9A-FF8D-43F9DF492D09}"/>
          </ac:picMkLst>
        </pc:picChg>
      </pc:sldChg>
      <pc:sldChg chg="addSp delSp modSp new mod ord setBg">
        <pc:chgData name="Rigoni, D. (Davide)" userId="329ed254-8023-4622-adb7-d694d09950b2" providerId="ADAL" clId="{33624F8C-6AE8-47B9-933B-73A886441A55}" dt="2024-11-21T08:52:09.060" v="5331" actId="20577"/>
        <pc:sldMkLst>
          <pc:docMk/>
          <pc:sldMk cId="3748829677" sldId="303"/>
        </pc:sldMkLst>
        <pc:spChg chg="mod">
          <ac:chgData name="Rigoni, D. (Davide)" userId="329ed254-8023-4622-adb7-d694d09950b2" providerId="ADAL" clId="{33624F8C-6AE8-47B9-933B-73A886441A55}" dt="2024-11-20T15:29:49.203" v="3291" actId="26606"/>
          <ac:spMkLst>
            <pc:docMk/>
            <pc:sldMk cId="3748829677" sldId="303"/>
            <ac:spMk id="2" creationId="{E7C249E9-2B0A-DDB1-FB6A-4BD998C8988D}"/>
          </ac:spMkLst>
        </pc:spChg>
        <pc:spChg chg="del">
          <ac:chgData name="Rigoni, D. (Davide)" userId="329ed254-8023-4622-adb7-d694d09950b2" providerId="ADAL" clId="{33624F8C-6AE8-47B9-933B-73A886441A55}" dt="2024-11-20T15:29:46.712" v="3290" actId="931"/>
          <ac:spMkLst>
            <pc:docMk/>
            <pc:sldMk cId="3748829677" sldId="303"/>
            <ac:spMk id="3" creationId="{FD46A246-E1A9-0FC8-3BA6-8766B3F7B22A}"/>
          </ac:spMkLst>
        </pc:spChg>
        <pc:spChg chg="add mod">
          <ac:chgData name="Rigoni, D. (Davide)" userId="329ed254-8023-4622-adb7-d694d09950b2" providerId="ADAL" clId="{33624F8C-6AE8-47B9-933B-73A886441A55}" dt="2024-11-21T08:52:09.060" v="5331" actId="20577"/>
          <ac:spMkLst>
            <pc:docMk/>
            <pc:sldMk cId="3748829677" sldId="303"/>
            <ac:spMk id="9" creationId="{1BE6DFDD-8638-FA95-6C16-37D266155176}"/>
          </ac:spMkLst>
        </pc:spChg>
        <pc:spChg chg="add">
          <ac:chgData name="Rigoni, D. (Davide)" userId="329ed254-8023-4622-adb7-d694d09950b2" providerId="ADAL" clId="{33624F8C-6AE8-47B9-933B-73A886441A55}" dt="2024-11-20T15:29:49.203" v="3291" actId="26606"/>
          <ac:spMkLst>
            <pc:docMk/>
            <pc:sldMk cId="3748829677" sldId="303"/>
            <ac:spMk id="12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5:29:49.203" v="3291" actId="26606"/>
          <ac:grpSpMkLst>
            <pc:docMk/>
            <pc:sldMk cId="3748829677" sldId="303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29:49.203" v="3291" actId="26606"/>
          <ac:picMkLst>
            <pc:docMk/>
            <pc:sldMk cId="3748829677" sldId="303"/>
            <ac:picMk id="5" creationId="{C779D87A-FEEA-D5F8-C2D4-6B06FD01237A}"/>
          </ac:picMkLst>
        </pc:picChg>
        <pc:picChg chg="add">
          <ac:chgData name="Rigoni, D. (Davide)" userId="329ed254-8023-4622-adb7-d694d09950b2" providerId="ADAL" clId="{33624F8C-6AE8-47B9-933B-73A886441A55}" dt="2024-11-20T15:29:49.203" v="3291" actId="26606"/>
          <ac:picMkLst>
            <pc:docMk/>
            <pc:sldMk cId="3748829677" sldId="303"/>
            <ac:picMk id="14" creationId="{FE6BA9E6-1D9E-4D30-B528-D49FA1342E4E}"/>
          </ac:picMkLst>
        </pc:picChg>
      </pc:sldChg>
      <pc:sldChg chg="addSp delSp modSp new mod ord setBg">
        <pc:chgData name="Rigoni, D. (Davide)" userId="329ed254-8023-4622-adb7-d694d09950b2" providerId="ADAL" clId="{33624F8C-6AE8-47B9-933B-73A886441A55}" dt="2024-11-21T08:55:04.538" v="5564" actId="20577"/>
        <pc:sldMkLst>
          <pc:docMk/>
          <pc:sldMk cId="725937642" sldId="304"/>
        </pc:sldMkLst>
        <pc:spChg chg="mod">
          <ac:chgData name="Rigoni, D. (Davide)" userId="329ed254-8023-4622-adb7-d694d09950b2" providerId="ADAL" clId="{33624F8C-6AE8-47B9-933B-73A886441A55}" dt="2024-11-20T15:30:26.885" v="3321" actId="26606"/>
          <ac:spMkLst>
            <pc:docMk/>
            <pc:sldMk cId="725937642" sldId="304"/>
            <ac:spMk id="2" creationId="{221D236C-1D89-0003-6DA8-67E8FEEC457F}"/>
          </ac:spMkLst>
        </pc:spChg>
        <pc:spChg chg="del">
          <ac:chgData name="Rigoni, D. (Davide)" userId="329ed254-8023-4622-adb7-d694d09950b2" providerId="ADAL" clId="{33624F8C-6AE8-47B9-933B-73A886441A55}" dt="2024-11-20T15:30:25.050" v="3320" actId="931"/>
          <ac:spMkLst>
            <pc:docMk/>
            <pc:sldMk cId="725937642" sldId="304"/>
            <ac:spMk id="3" creationId="{80E8BB26-8FC6-2E20-ED32-598594BBB745}"/>
          </ac:spMkLst>
        </pc:spChg>
        <pc:spChg chg="add mod">
          <ac:chgData name="Rigoni, D. (Davide)" userId="329ed254-8023-4622-adb7-d694d09950b2" providerId="ADAL" clId="{33624F8C-6AE8-47B9-933B-73A886441A55}" dt="2024-11-21T08:55:04.538" v="5564" actId="20577"/>
          <ac:spMkLst>
            <pc:docMk/>
            <pc:sldMk cId="725937642" sldId="304"/>
            <ac:spMk id="9" creationId="{6397FB72-0C52-AEBA-6191-FAFBB677BD35}"/>
          </ac:spMkLst>
        </pc:spChg>
        <pc:spChg chg="add">
          <ac:chgData name="Rigoni, D. (Davide)" userId="329ed254-8023-4622-adb7-d694d09950b2" providerId="ADAL" clId="{33624F8C-6AE8-47B9-933B-73A886441A55}" dt="2024-11-20T15:30:26.885" v="3321" actId="26606"/>
          <ac:spMkLst>
            <pc:docMk/>
            <pc:sldMk cId="725937642" sldId="304"/>
            <ac:spMk id="12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5:30:26.885" v="3321" actId="26606"/>
          <ac:grpSpMkLst>
            <pc:docMk/>
            <pc:sldMk cId="725937642" sldId="304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30:26.885" v="3321" actId="26606"/>
          <ac:picMkLst>
            <pc:docMk/>
            <pc:sldMk cId="725937642" sldId="304"/>
            <ac:picMk id="5" creationId="{D27972D9-B903-6CBC-75C5-C56C0C1439AD}"/>
          </ac:picMkLst>
        </pc:picChg>
        <pc:picChg chg="add">
          <ac:chgData name="Rigoni, D. (Davide)" userId="329ed254-8023-4622-adb7-d694d09950b2" providerId="ADAL" clId="{33624F8C-6AE8-47B9-933B-73A886441A55}" dt="2024-11-20T15:30:26.885" v="3321" actId="26606"/>
          <ac:picMkLst>
            <pc:docMk/>
            <pc:sldMk cId="725937642" sldId="304"/>
            <ac:picMk id="14" creationId="{FE6BA9E6-1D9E-4D30-B528-D49FA1342E4E}"/>
          </ac:picMkLst>
        </pc:picChg>
      </pc:sldChg>
      <pc:sldChg chg="addSp delSp modSp new mod ord setBg setClrOvrMap">
        <pc:chgData name="Rigoni, D. (Davide)" userId="329ed254-8023-4622-adb7-d694d09950b2" providerId="ADAL" clId="{33624F8C-6AE8-47B9-933B-73A886441A55}" dt="2024-11-21T09:49:07.061" v="7142" actId="20577"/>
        <pc:sldMkLst>
          <pc:docMk/>
          <pc:sldMk cId="1679939072" sldId="305"/>
        </pc:sldMkLst>
        <pc:spChg chg="mod">
          <ac:chgData name="Rigoni, D. (Davide)" userId="329ed254-8023-4622-adb7-d694d09950b2" providerId="ADAL" clId="{33624F8C-6AE8-47B9-933B-73A886441A55}" dt="2024-11-20T15:31:34.147" v="3345" actId="26606"/>
          <ac:spMkLst>
            <pc:docMk/>
            <pc:sldMk cId="1679939072" sldId="305"/>
            <ac:spMk id="2" creationId="{DAE1EB04-846B-82F6-85D0-B381C045B3BC}"/>
          </ac:spMkLst>
        </pc:spChg>
        <pc:spChg chg="del">
          <ac:chgData name="Rigoni, D. (Davide)" userId="329ed254-8023-4622-adb7-d694d09950b2" providerId="ADAL" clId="{33624F8C-6AE8-47B9-933B-73A886441A55}" dt="2024-11-20T15:31:26.241" v="3342" actId="931"/>
          <ac:spMkLst>
            <pc:docMk/>
            <pc:sldMk cId="1679939072" sldId="305"/>
            <ac:spMk id="3" creationId="{2D88A94F-89D9-4A1A-8E86-343C2E6CA053}"/>
          </ac:spMkLst>
        </pc:spChg>
        <pc:spChg chg="add del">
          <ac:chgData name="Rigoni, D. (Davide)" userId="329ed254-8023-4622-adb7-d694d09950b2" providerId="ADAL" clId="{33624F8C-6AE8-47B9-933B-73A886441A55}" dt="2024-11-20T15:31:34.109" v="3344" actId="26606"/>
          <ac:spMkLst>
            <pc:docMk/>
            <pc:sldMk cId="1679939072" sldId="305"/>
            <ac:spMk id="9" creationId="{743A1C28-34E4-ABB1-0B3A-5978CE2DC1F4}"/>
          </ac:spMkLst>
        </pc:spChg>
        <pc:spChg chg="add del">
          <ac:chgData name="Rigoni, D. (Davide)" userId="329ed254-8023-4622-adb7-d694d09950b2" providerId="ADAL" clId="{33624F8C-6AE8-47B9-933B-73A886441A55}" dt="2024-11-20T15:31:34.109" v="3344" actId="26606"/>
          <ac:spMkLst>
            <pc:docMk/>
            <pc:sldMk cId="1679939072" sldId="305"/>
            <ac:spMk id="12" creationId="{3CBA50DB-DBC7-4B6E-B3C1-8FF1EA519791}"/>
          </ac:spMkLst>
        </pc:spChg>
        <pc:spChg chg="add del">
          <ac:chgData name="Rigoni, D. (Davide)" userId="329ed254-8023-4622-adb7-d694d09950b2" providerId="ADAL" clId="{33624F8C-6AE8-47B9-933B-73A886441A55}" dt="2024-11-20T15:31:34.109" v="3344" actId="26606"/>
          <ac:spMkLst>
            <pc:docMk/>
            <pc:sldMk cId="1679939072" sldId="305"/>
            <ac:spMk id="57" creationId="{A1351C6B-7343-451F-AB4A-1CE294A4E927}"/>
          </ac:spMkLst>
        </pc:spChg>
        <pc:spChg chg="add">
          <ac:chgData name="Rigoni, D. (Davide)" userId="329ed254-8023-4622-adb7-d694d09950b2" providerId="ADAL" clId="{33624F8C-6AE8-47B9-933B-73A886441A55}" dt="2024-11-20T15:31:34.147" v="3345" actId="26606"/>
          <ac:spMkLst>
            <pc:docMk/>
            <pc:sldMk cId="1679939072" sldId="305"/>
            <ac:spMk id="59" creationId="{C2E4E997-8672-4FFD-B8EC-9932A8E4714B}"/>
          </ac:spMkLst>
        </pc:spChg>
        <pc:spChg chg="add mod">
          <ac:chgData name="Rigoni, D. (Davide)" userId="329ed254-8023-4622-adb7-d694d09950b2" providerId="ADAL" clId="{33624F8C-6AE8-47B9-933B-73A886441A55}" dt="2024-11-21T09:49:07.061" v="7142" actId="20577"/>
          <ac:spMkLst>
            <pc:docMk/>
            <pc:sldMk cId="1679939072" sldId="305"/>
            <ac:spMk id="61" creationId="{4D1A07C4-933E-6CDD-C6E5-FE5ECC5EC8A9}"/>
          </ac:spMkLst>
        </pc:spChg>
        <pc:grpChg chg="add del">
          <ac:chgData name="Rigoni, D. (Davide)" userId="329ed254-8023-4622-adb7-d694d09950b2" providerId="ADAL" clId="{33624F8C-6AE8-47B9-933B-73A886441A55}" dt="2024-11-20T15:31:34.109" v="3344" actId="26606"/>
          <ac:grpSpMkLst>
            <pc:docMk/>
            <pc:sldMk cId="1679939072" sldId="305"/>
            <ac:grpSpMk id="14" creationId="{1DED8FB6-AF8D-4D98-913D-E6486FEC1021}"/>
          </ac:grpSpMkLst>
        </pc:grpChg>
        <pc:grpChg chg="add">
          <ac:chgData name="Rigoni, D. (Davide)" userId="329ed254-8023-4622-adb7-d694d09950b2" providerId="ADAL" clId="{33624F8C-6AE8-47B9-933B-73A886441A55}" dt="2024-11-20T15:31:34.147" v="3345" actId="26606"/>
          <ac:grpSpMkLst>
            <pc:docMk/>
            <pc:sldMk cId="1679939072" sldId="305"/>
            <ac:grpSpMk id="1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31:34.147" v="3345" actId="26606"/>
          <ac:picMkLst>
            <pc:docMk/>
            <pc:sldMk cId="1679939072" sldId="305"/>
            <ac:picMk id="5" creationId="{6A3D98B3-0DD3-DCF7-0D20-0A13640F91B8}"/>
          </ac:picMkLst>
        </pc:picChg>
        <pc:picChg chg="add del">
          <ac:chgData name="Rigoni, D. (Davide)" userId="329ed254-8023-4622-adb7-d694d09950b2" providerId="ADAL" clId="{33624F8C-6AE8-47B9-933B-73A886441A55}" dt="2024-11-20T15:31:34.109" v="3344" actId="26606"/>
          <ac:picMkLst>
            <pc:docMk/>
            <pc:sldMk cId="1679939072" sldId="305"/>
            <ac:picMk id="55" creationId="{5B3DE270-418F-47A7-B311-C4D876041DC6}"/>
          </ac:picMkLst>
        </pc:picChg>
        <pc:picChg chg="add">
          <ac:chgData name="Rigoni, D. (Davide)" userId="329ed254-8023-4622-adb7-d694d09950b2" providerId="ADAL" clId="{33624F8C-6AE8-47B9-933B-73A886441A55}" dt="2024-11-20T15:31:34.147" v="3345" actId="26606"/>
          <ac:picMkLst>
            <pc:docMk/>
            <pc:sldMk cId="1679939072" sldId="305"/>
            <ac:picMk id="60" creationId="{FE6BA9E6-1D9E-4D30-B528-D49FA1342E4E}"/>
          </ac:picMkLst>
        </pc:picChg>
      </pc:sldChg>
      <pc:sldChg chg="modSp new mod">
        <pc:chgData name="Rigoni, D. (Davide)" userId="329ed254-8023-4622-adb7-d694d09950b2" providerId="ADAL" clId="{33624F8C-6AE8-47B9-933B-73A886441A55}" dt="2024-11-20T15:41:17.422" v="3719" actId="122"/>
        <pc:sldMkLst>
          <pc:docMk/>
          <pc:sldMk cId="2013667872" sldId="306"/>
        </pc:sldMkLst>
        <pc:spChg chg="mod">
          <ac:chgData name="Rigoni, D. (Davide)" userId="329ed254-8023-4622-adb7-d694d09950b2" providerId="ADAL" clId="{33624F8C-6AE8-47B9-933B-73A886441A55}" dt="2024-11-20T15:41:17.422" v="3719" actId="122"/>
          <ac:spMkLst>
            <pc:docMk/>
            <pc:sldMk cId="2013667872" sldId="306"/>
            <ac:spMk id="2" creationId="{822DFE05-9B37-9250-3C61-D193FBA1FE5B}"/>
          </ac:spMkLst>
        </pc:spChg>
        <pc:spChg chg="mod">
          <ac:chgData name="Rigoni, D. (Davide)" userId="329ed254-8023-4622-adb7-d694d09950b2" providerId="ADAL" clId="{33624F8C-6AE8-47B9-933B-73A886441A55}" dt="2024-11-20T15:41:02.123" v="3699" actId="20577"/>
          <ac:spMkLst>
            <pc:docMk/>
            <pc:sldMk cId="2013667872" sldId="306"/>
            <ac:spMk id="3" creationId="{E8EA1B41-3BCF-12E1-6697-ECDB8DBD7E2E}"/>
          </ac:spMkLst>
        </pc:spChg>
      </pc:sldChg>
      <pc:sldChg chg="addSp delSp modSp new mod">
        <pc:chgData name="Rigoni, D. (Davide)" userId="329ed254-8023-4622-adb7-d694d09950b2" providerId="ADAL" clId="{33624F8C-6AE8-47B9-933B-73A886441A55}" dt="2024-11-21T09:02:11.179" v="5766" actId="931"/>
        <pc:sldMkLst>
          <pc:docMk/>
          <pc:sldMk cId="1938496372" sldId="307"/>
        </pc:sldMkLst>
        <pc:spChg chg="mod">
          <ac:chgData name="Rigoni, D. (Davide)" userId="329ed254-8023-4622-adb7-d694d09950b2" providerId="ADAL" clId="{33624F8C-6AE8-47B9-933B-73A886441A55}" dt="2024-11-21T08:58:51.846" v="5762" actId="20577"/>
          <ac:spMkLst>
            <pc:docMk/>
            <pc:sldMk cId="1938496372" sldId="307"/>
            <ac:spMk id="2" creationId="{B07770BB-0944-A406-F012-1F3D10EDC878}"/>
          </ac:spMkLst>
        </pc:spChg>
        <pc:spChg chg="del mod">
          <ac:chgData name="Rigoni, D. (Davide)" userId="329ed254-8023-4622-adb7-d694d09950b2" providerId="ADAL" clId="{33624F8C-6AE8-47B9-933B-73A886441A55}" dt="2024-11-21T08:59:36.953" v="5764" actId="931"/>
          <ac:spMkLst>
            <pc:docMk/>
            <pc:sldMk cId="1938496372" sldId="307"/>
            <ac:spMk id="3" creationId="{A369CFFD-5135-ACA7-9663-A06D94E23B95}"/>
          </ac:spMkLst>
        </pc:spChg>
        <pc:spChg chg="add del mod">
          <ac:chgData name="Rigoni, D. (Davide)" userId="329ed254-8023-4622-adb7-d694d09950b2" providerId="ADAL" clId="{33624F8C-6AE8-47B9-933B-73A886441A55}" dt="2024-11-21T09:02:11.179" v="5766" actId="931"/>
          <ac:spMkLst>
            <pc:docMk/>
            <pc:sldMk cId="1938496372" sldId="307"/>
            <ac:spMk id="7" creationId="{AA157E09-1841-CA62-7E82-960633EC94E9}"/>
          </ac:spMkLst>
        </pc:spChg>
        <pc:picChg chg="add del mod">
          <ac:chgData name="Rigoni, D. (Davide)" userId="329ed254-8023-4622-adb7-d694d09950b2" providerId="ADAL" clId="{33624F8C-6AE8-47B9-933B-73A886441A55}" dt="2024-11-21T09:02:05.848" v="5765" actId="478"/>
          <ac:picMkLst>
            <pc:docMk/>
            <pc:sldMk cId="1938496372" sldId="307"/>
            <ac:picMk id="5" creationId="{D7A76970-1C0B-AF2B-E654-04F29FEE6094}"/>
          </ac:picMkLst>
        </pc:picChg>
        <pc:picChg chg="add mod">
          <ac:chgData name="Rigoni, D. (Davide)" userId="329ed254-8023-4622-adb7-d694d09950b2" providerId="ADAL" clId="{33624F8C-6AE8-47B9-933B-73A886441A55}" dt="2024-11-21T09:02:11.179" v="5766" actId="931"/>
          <ac:picMkLst>
            <pc:docMk/>
            <pc:sldMk cId="1938496372" sldId="307"/>
            <ac:picMk id="9" creationId="{35DF699F-5971-0611-A5FF-2B5284503F4E}"/>
          </ac:picMkLst>
        </pc:picChg>
      </pc:sldChg>
      <pc:sldChg chg="addSp modSp add mod">
        <pc:chgData name="Rigoni, D. (Davide)" userId="329ed254-8023-4622-adb7-d694d09950b2" providerId="ADAL" clId="{33624F8C-6AE8-47B9-933B-73A886441A55}" dt="2024-11-20T15:42:56.478" v="3743" actId="1076"/>
        <pc:sldMkLst>
          <pc:docMk/>
          <pc:sldMk cId="1702479273" sldId="308"/>
        </pc:sldMkLst>
        <pc:spChg chg="mod">
          <ac:chgData name="Rigoni, D. (Davide)" userId="329ed254-8023-4622-adb7-d694d09950b2" providerId="ADAL" clId="{33624F8C-6AE8-47B9-933B-73A886441A55}" dt="2024-11-20T15:41:29.925" v="3726" actId="20577"/>
          <ac:spMkLst>
            <pc:docMk/>
            <pc:sldMk cId="1702479273" sldId="308"/>
            <ac:spMk id="3" creationId="{E8EA1B41-3BCF-12E1-6697-ECDB8DBD7E2E}"/>
          </ac:spMkLst>
        </pc:spChg>
        <pc:spChg chg="add">
          <ac:chgData name="Rigoni, D. (Davide)" userId="329ed254-8023-4622-adb7-d694d09950b2" providerId="ADAL" clId="{33624F8C-6AE8-47B9-933B-73A886441A55}" dt="2024-11-20T15:42:08.752" v="3730" actId="11529"/>
          <ac:spMkLst>
            <pc:docMk/>
            <pc:sldMk cId="1702479273" sldId="308"/>
            <ac:spMk id="6" creationId="{33782520-8E5E-F522-4B39-CE7EBDFEE3A6}"/>
          </ac:spMkLst>
        </pc:spChg>
        <pc:spChg chg="add mod">
          <ac:chgData name="Rigoni, D. (Davide)" userId="329ed254-8023-4622-adb7-d694d09950b2" providerId="ADAL" clId="{33624F8C-6AE8-47B9-933B-73A886441A55}" dt="2024-11-20T15:42:18.958" v="3734" actId="1076"/>
          <ac:spMkLst>
            <pc:docMk/>
            <pc:sldMk cId="1702479273" sldId="308"/>
            <ac:spMk id="7" creationId="{58EA1110-5251-00EC-3FDA-AD83AC03A80E}"/>
          </ac:spMkLst>
        </pc:spChg>
        <pc:spChg chg="add mod">
          <ac:chgData name="Rigoni, D. (Davide)" userId="329ed254-8023-4622-adb7-d694d09950b2" providerId="ADAL" clId="{33624F8C-6AE8-47B9-933B-73A886441A55}" dt="2024-11-20T15:42:56.478" v="3743" actId="1076"/>
          <ac:spMkLst>
            <pc:docMk/>
            <pc:sldMk cId="1702479273" sldId="308"/>
            <ac:spMk id="8" creationId="{26AD64EF-3418-CC8E-CD02-B21C2F6DA237}"/>
          </ac:spMkLst>
        </pc:spChg>
        <pc:spChg chg="add mod">
          <ac:chgData name="Rigoni, D. (Davide)" userId="329ed254-8023-4622-adb7-d694d09950b2" providerId="ADAL" clId="{33624F8C-6AE8-47B9-933B-73A886441A55}" dt="2024-11-20T15:42:46.884" v="3742" actId="1076"/>
          <ac:spMkLst>
            <pc:docMk/>
            <pc:sldMk cId="1702479273" sldId="308"/>
            <ac:spMk id="9" creationId="{9DE8AD22-A5F3-4FD2-7621-61B045917E46}"/>
          </ac:spMkLst>
        </pc:spChg>
        <pc:picChg chg="add mod">
          <ac:chgData name="Rigoni, D. (Davide)" userId="329ed254-8023-4622-adb7-d694d09950b2" providerId="ADAL" clId="{33624F8C-6AE8-47B9-933B-73A886441A55}" dt="2024-11-20T15:41:57.378" v="3729" actId="1076"/>
          <ac:picMkLst>
            <pc:docMk/>
            <pc:sldMk cId="1702479273" sldId="308"/>
            <ac:picMk id="5" creationId="{DDE5599F-F8C1-F712-3F04-8755435C4EC2}"/>
          </ac:picMkLst>
        </pc:picChg>
      </pc:sldChg>
      <pc:sldChg chg="addSp delSp modSp add del mod ord">
        <pc:chgData name="Rigoni, D. (Davide)" userId="329ed254-8023-4622-adb7-d694d09950b2" providerId="ADAL" clId="{33624F8C-6AE8-47B9-933B-73A886441A55}" dt="2024-11-20T15:40:26.940" v="3616" actId="47"/>
        <pc:sldMkLst>
          <pc:docMk/>
          <pc:sldMk cId="2155918332" sldId="308"/>
        </pc:sldMkLst>
        <pc:spChg chg="del">
          <ac:chgData name="Rigoni, D. (Davide)" userId="329ed254-8023-4622-adb7-d694d09950b2" providerId="ADAL" clId="{33624F8C-6AE8-47B9-933B-73A886441A55}" dt="2024-11-20T15:40:17.151" v="3612" actId="478"/>
          <ac:spMkLst>
            <pc:docMk/>
            <pc:sldMk cId="2155918332" sldId="308"/>
            <ac:spMk id="6" creationId="{DE2DEA9F-7C24-3B46-80A5-86695649D6DA}"/>
          </ac:spMkLst>
        </pc:spChg>
        <pc:picChg chg="add mod">
          <ac:chgData name="Rigoni, D. (Davide)" userId="329ed254-8023-4622-adb7-d694d09950b2" providerId="ADAL" clId="{33624F8C-6AE8-47B9-933B-73A886441A55}" dt="2024-11-20T15:40:19.576" v="3613"/>
          <ac:picMkLst>
            <pc:docMk/>
            <pc:sldMk cId="2155918332" sldId="308"/>
            <ac:picMk id="3" creationId="{A6C3C4CC-26A0-60BF-975E-1F6B6095441E}"/>
          </ac:picMkLst>
        </pc:picChg>
        <pc:picChg chg="del mod">
          <ac:chgData name="Rigoni, D. (Davide)" userId="329ed254-8023-4622-adb7-d694d09950b2" providerId="ADAL" clId="{33624F8C-6AE8-47B9-933B-73A886441A55}" dt="2024-11-20T15:40:17.151" v="3612" actId="478"/>
          <ac:picMkLst>
            <pc:docMk/>
            <pc:sldMk cId="2155918332" sldId="308"/>
            <ac:picMk id="5" creationId="{118C0BF6-451E-50C6-59A5-9D6CA6AA496C}"/>
          </ac:picMkLst>
        </pc:picChg>
        <pc:picChg chg="mod">
          <ac:chgData name="Rigoni, D. (Davide)" userId="329ed254-8023-4622-adb7-d694d09950b2" providerId="ADAL" clId="{33624F8C-6AE8-47B9-933B-73A886441A55}" dt="2024-11-20T15:40:15.908" v="3610" actId="1076"/>
          <ac:picMkLst>
            <pc:docMk/>
            <pc:sldMk cId="2155918332" sldId="308"/>
            <ac:picMk id="8" creationId="{ED8A06D1-6DD1-07E0-EEF7-F3EC8313FE38}"/>
          </ac:picMkLst>
        </pc:picChg>
      </pc:sldChg>
      <pc:sldChg chg="modSp new del mod">
        <pc:chgData name="Rigoni, D. (Davide)" userId="329ed254-8023-4622-adb7-d694d09950b2" providerId="ADAL" clId="{33624F8C-6AE8-47B9-933B-73A886441A55}" dt="2024-11-20T15:45:04.731" v="3836" actId="47"/>
        <pc:sldMkLst>
          <pc:docMk/>
          <pc:sldMk cId="3722485219" sldId="309"/>
        </pc:sldMkLst>
        <pc:spChg chg="mod">
          <ac:chgData name="Rigoni, D. (Davide)" userId="329ed254-8023-4622-adb7-d694d09950b2" providerId="ADAL" clId="{33624F8C-6AE8-47B9-933B-73A886441A55}" dt="2024-11-20T15:43:06.745" v="3764" actId="122"/>
          <ac:spMkLst>
            <pc:docMk/>
            <pc:sldMk cId="3722485219" sldId="309"/>
            <ac:spMk id="2" creationId="{FA6B3D97-3B06-EC53-CC9C-59F5144A264C}"/>
          </ac:spMkLst>
        </pc:spChg>
        <pc:spChg chg="mod">
          <ac:chgData name="Rigoni, D. (Davide)" userId="329ed254-8023-4622-adb7-d694d09950b2" providerId="ADAL" clId="{33624F8C-6AE8-47B9-933B-73A886441A55}" dt="2024-11-20T15:43:22.485" v="3802" actId="20577"/>
          <ac:spMkLst>
            <pc:docMk/>
            <pc:sldMk cId="3722485219" sldId="309"/>
            <ac:spMk id="3" creationId="{B8A94D09-44A1-A662-0462-EB669ECF129B}"/>
          </ac:spMkLst>
        </pc:spChg>
      </pc:sldChg>
      <pc:sldChg chg="addSp modSp add mod setBg">
        <pc:chgData name="Rigoni, D. (Davide)" userId="329ed254-8023-4622-adb7-d694d09950b2" providerId="ADAL" clId="{33624F8C-6AE8-47B9-933B-73A886441A55}" dt="2024-11-20T15:46:20.645" v="3889" actId="207"/>
        <pc:sldMkLst>
          <pc:docMk/>
          <pc:sldMk cId="3789706830" sldId="310"/>
        </pc:sldMkLst>
        <pc:spChg chg="mod">
          <ac:chgData name="Rigoni, D. (Davide)" userId="329ed254-8023-4622-adb7-d694d09950b2" providerId="ADAL" clId="{33624F8C-6AE8-47B9-933B-73A886441A55}" dt="2024-11-20T15:44:54.803" v="3832" actId="26606"/>
          <ac:spMkLst>
            <pc:docMk/>
            <pc:sldMk cId="3789706830" sldId="310"/>
            <ac:spMk id="2" creationId="{FA6B3D97-3B06-EC53-CC9C-59F5144A264C}"/>
          </ac:spMkLst>
        </pc:spChg>
        <pc:spChg chg="mod ord">
          <ac:chgData name="Rigoni, D. (Davide)" userId="329ed254-8023-4622-adb7-d694d09950b2" providerId="ADAL" clId="{33624F8C-6AE8-47B9-933B-73A886441A55}" dt="2024-11-20T15:46:20.645" v="3889" actId="207"/>
          <ac:spMkLst>
            <pc:docMk/>
            <pc:sldMk cId="3789706830" sldId="310"/>
            <ac:spMk id="3" creationId="{B8A94D09-44A1-A662-0462-EB669ECF129B}"/>
          </ac:spMkLst>
        </pc:spChg>
        <pc:spChg chg="add">
          <ac:chgData name="Rigoni, D. (Davide)" userId="329ed254-8023-4622-adb7-d694d09950b2" providerId="ADAL" clId="{33624F8C-6AE8-47B9-933B-73A886441A55}" dt="2024-11-20T15:44:54.803" v="3832" actId="26606"/>
          <ac:spMkLst>
            <pc:docMk/>
            <pc:sldMk cId="3789706830" sldId="310"/>
            <ac:spMk id="10" creationId="{C2E4E997-8672-4FFD-B8EC-9932A8E4714B}"/>
          </ac:spMkLst>
        </pc:spChg>
        <pc:grpChg chg="add">
          <ac:chgData name="Rigoni, D. (Davide)" userId="329ed254-8023-4622-adb7-d694d09950b2" providerId="ADAL" clId="{33624F8C-6AE8-47B9-933B-73A886441A55}" dt="2024-11-20T15:44:54.803" v="3832" actId="26606"/>
          <ac:grpSpMkLst>
            <pc:docMk/>
            <pc:sldMk cId="3789706830" sldId="310"/>
            <ac:grpSpMk id="14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44:54.803" v="3832" actId="26606"/>
          <ac:picMkLst>
            <pc:docMk/>
            <pc:sldMk cId="3789706830" sldId="310"/>
            <ac:picMk id="5" creationId="{27453EDD-4FBB-EE09-176D-4DDE256F61F0}"/>
          </ac:picMkLst>
        </pc:picChg>
        <pc:picChg chg="add">
          <ac:chgData name="Rigoni, D. (Davide)" userId="329ed254-8023-4622-adb7-d694d09950b2" providerId="ADAL" clId="{33624F8C-6AE8-47B9-933B-73A886441A55}" dt="2024-11-20T15:44:54.803" v="3832" actId="26606"/>
          <ac:picMkLst>
            <pc:docMk/>
            <pc:sldMk cId="3789706830" sldId="310"/>
            <ac:picMk id="12" creationId="{FE6BA9E6-1D9E-4D30-B528-D49FA1342E4E}"/>
          </ac:picMkLst>
        </pc:picChg>
      </pc:sldChg>
      <pc:sldChg chg="delSp modSp add mod ord">
        <pc:chgData name="Rigoni, D. (Davide)" userId="329ed254-8023-4622-adb7-d694d09950b2" providerId="ADAL" clId="{33624F8C-6AE8-47B9-933B-73A886441A55}" dt="2024-11-20T15:46:17.020" v="3888" actId="207"/>
        <pc:sldMkLst>
          <pc:docMk/>
          <pc:sldMk cId="2096122735" sldId="311"/>
        </pc:sldMkLst>
        <pc:spChg chg="mod">
          <ac:chgData name="Rigoni, D. (Davide)" userId="329ed254-8023-4622-adb7-d694d09950b2" providerId="ADAL" clId="{33624F8C-6AE8-47B9-933B-73A886441A55}" dt="2024-11-20T15:46:17.020" v="3888" actId="207"/>
          <ac:spMkLst>
            <pc:docMk/>
            <pc:sldMk cId="2096122735" sldId="311"/>
            <ac:spMk id="3" creationId="{B8A94D09-44A1-A662-0462-EB669ECF129B}"/>
          </ac:spMkLst>
        </pc:spChg>
        <pc:picChg chg="del">
          <ac:chgData name="Rigoni, D. (Davide)" userId="329ed254-8023-4622-adb7-d694d09950b2" providerId="ADAL" clId="{33624F8C-6AE8-47B9-933B-73A886441A55}" dt="2024-11-20T15:45:06.120" v="3837" actId="478"/>
          <ac:picMkLst>
            <pc:docMk/>
            <pc:sldMk cId="2096122735" sldId="311"/>
            <ac:picMk id="5" creationId="{27453EDD-4FBB-EE09-176D-4DDE256F61F0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5:46:23.654" v="3890" actId="207"/>
        <pc:sldMkLst>
          <pc:docMk/>
          <pc:sldMk cId="2349604115" sldId="312"/>
        </pc:sldMkLst>
        <pc:spChg chg="mod">
          <ac:chgData name="Rigoni, D. (Davide)" userId="329ed254-8023-4622-adb7-d694d09950b2" providerId="ADAL" clId="{33624F8C-6AE8-47B9-933B-73A886441A55}" dt="2024-11-20T15:46:23.654" v="3890" actId="207"/>
          <ac:spMkLst>
            <pc:docMk/>
            <pc:sldMk cId="2349604115" sldId="312"/>
            <ac:spMk id="3" creationId="{B8A94D09-44A1-A662-0462-EB669ECF129B}"/>
          </ac:spMkLst>
        </pc:spChg>
        <pc:spChg chg="del">
          <ac:chgData name="Rigoni, D. (Davide)" userId="329ed254-8023-4622-adb7-d694d09950b2" providerId="ADAL" clId="{33624F8C-6AE8-47B9-933B-73A886441A55}" dt="2024-11-20T15:45:54.435" v="3884" actId="26606"/>
          <ac:spMkLst>
            <pc:docMk/>
            <pc:sldMk cId="2349604115" sldId="312"/>
            <ac:spMk id="10" creationId="{C2E4E997-8672-4FFD-B8EC-9932A8E4714B}"/>
          </ac:spMkLst>
        </pc:spChg>
        <pc:spChg chg="add">
          <ac:chgData name="Rigoni, D. (Davide)" userId="329ed254-8023-4622-adb7-d694d09950b2" providerId="ADAL" clId="{33624F8C-6AE8-47B9-933B-73A886441A55}" dt="2024-11-20T15:45:54.435" v="3884" actId="26606"/>
          <ac:spMkLst>
            <pc:docMk/>
            <pc:sldMk cId="2349604115" sldId="312"/>
            <ac:spMk id="46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0T15:45:54.435" v="3884" actId="26606"/>
          <ac:grpSpMkLst>
            <pc:docMk/>
            <pc:sldMk cId="2349604115" sldId="312"/>
            <ac:grpSpMk id="14" creationId="{453E4DEE-E996-40F8-8635-0FF43D7348F9}"/>
          </ac:grpSpMkLst>
        </pc:grpChg>
        <pc:grpChg chg="add">
          <ac:chgData name="Rigoni, D. (Davide)" userId="329ed254-8023-4622-adb7-d694d09950b2" providerId="ADAL" clId="{33624F8C-6AE8-47B9-933B-73A886441A55}" dt="2024-11-20T15:45:54.435" v="3884" actId="26606"/>
          <ac:grpSpMkLst>
            <pc:docMk/>
            <pc:sldMk cId="2349604115" sldId="312"/>
            <ac:grpSpMk id="50" creationId="{453E4DEE-E996-40F8-8635-0FF43D7348F9}"/>
          </ac:grpSpMkLst>
        </pc:grpChg>
        <pc:picChg chg="del">
          <ac:chgData name="Rigoni, D. (Davide)" userId="329ed254-8023-4622-adb7-d694d09950b2" providerId="ADAL" clId="{33624F8C-6AE8-47B9-933B-73A886441A55}" dt="2024-11-20T15:45:40.654" v="3882" actId="478"/>
          <ac:picMkLst>
            <pc:docMk/>
            <pc:sldMk cId="2349604115" sldId="312"/>
            <ac:picMk id="5" creationId="{27453EDD-4FBB-EE09-176D-4DDE256F61F0}"/>
          </ac:picMkLst>
        </pc:picChg>
        <pc:picChg chg="add mod">
          <ac:chgData name="Rigoni, D. (Davide)" userId="329ed254-8023-4622-adb7-d694d09950b2" providerId="ADAL" clId="{33624F8C-6AE8-47B9-933B-73A886441A55}" dt="2024-11-20T15:45:54.435" v="3884" actId="26606"/>
          <ac:picMkLst>
            <pc:docMk/>
            <pc:sldMk cId="2349604115" sldId="312"/>
            <ac:picMk id="6" creationId="{30664E81-0E1F-0AD3-F3B9-E76E86195AF7}"/>
          </ac:picMkLst>
        </pc:picChg>
        <pc:picChg chg="del">
          <ac:chgData name="Rigoni, D. (Davide)" userId="329ed254-8023-4622-adb7-d694d09950b2" providerId="ADAL" clId="{33624F8C-6AE8-47B9-933B-73A886441A55}" dt="2024-11-20T15:45:54.435" v="3884" actId="26606"/>
          <ac:picMkLst>
            <pc:docMk/>
            <pc:sldMk cId="2349604115" sldId="312"/>
            <ac:picMk id="12" creationId="{FE6BA9E6-1D9E-4D30-B528-D49FA1342E4E}"/>
          </ac:picMkLst>
        </pc:picChg>
        <pc:picChg chg="add">
          <ac:chgData name="Rigoni, D. (Davide)" userId="329ed254-8023-4622-adb7-d694d09950b2" providerId="ADAL" clId="{33624F8C-6AE8-47B9-933B-73A886441A55}" dt="2024-11-20T15:45:54.435" v="3884" actId="26606"/>
          <ac:picMkLst>
            <pc:docMk/>
            <pc:sldMk cId="2349604115" sldId="312"/>
            <ac:picMk id="48" creationId="{FE6BA9E6-1D9E-4D30-B528-D49FA1342E4E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5:46:27.818" v="3891" actId="207"/>
        <pc:sldMkLst>
          <pc:docMk/>
          <pc:sldMk cId="4032420405" sldId="313"/>
        </pc:sldMkLst>
        <pc:spChg chg="mod">
          <ac:chgData name="Rigoni, D. (Davide)" userId="329ed254-8023-4622-adb7-d694d09950b2" providerId="ADAL" clId="{33624F8C-6AE8-47B9-933B-73A886441A55}" dt="2024-11-20T15:46:27.818" v="3891" actId="207"/>
          <ac:spMkLst>
            <pc:docMk/>
            <pc:sldMk cId="4032420405" sldId="313"/>
            <ac:spMk id="3" creationId="{B8A94D09-44A1-A662-0462-EB669ECF129B}"/>
          </ac:spMkLst>
        </pc:spChg>
        <pc:spChg chg="del">
          <ac:chgData name="Rigoni, D. (Davide)" userId="329ed254-8023-4622-adb7-d694d09950b2" providerId="ADAL" clId="{33624F8C-6AE8-47B9-933B-73A886441A55}" dt="2024-11-20T15:46:08.821" v="3887" actId="26606"/>
          <ac:spMkLst>
            <pc:docMk/>
            <pc:sldMk cId="4032420405" sldId="313"/>
            <ac:spMk id="10" creationId="{C2E4E997-8672-4FFD-B8EC-9932A8E4714B}"/>
          </ac:spMkLst>
        </pc:spChg>
        <pc:spChg chg="add">
          <ac:chgData name="Rigoni, D. (Davide)" userId="329ed254-8023-4622-adb7-d694d09950b2" providerId="ADAL" clId="{33624F8C-6AE8-47B9-933B-73A886441A55}" dt="2024-11-20T15:46:08.821" v="3887" actId="26606"/>
          <ac:spMkLst>
            <pc:docMk/>
            <pc:sldMk cId="4032420405" sldId="313"/>
            <ac:spMk id="46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0T15:46:08.821" v="3887" actId="26606"/>
          <ac:grpSpMkLst>
            <pc:docMk/>
            <pc:sldMk cId="4032420405" sldId="313"/>
            <ac:grpSpMk id="14" creationId="{453E4DEE-E996-40F8-8635-0FF43D7348F9}"/>
          </ac:grpSpMkLst>
        </pc:grpChg>
        <pc:grpChg chg="add">
          <ac:chgData name="Rigoni, D. (Davide)" userId="329ed254-8023-4622-adb7-d694d09950b2" providerId="ADAL" clId="{33624F8C-6AE8-47B9-933B-73A886441A55}" dt="2024-11-20T15:46:08.821" v="3887" actId="26606"/>
          <ac:grpSpMkLst>
            <pc:docMk/>
            <pc:sldMk cId="4032420405" sldId="313"/>
            <ac:grpSpMk id="50" creationId="{453E4DEE-E996-40F8-8635-0FF43D7348F9}"/>
          </ac:grpSpMkLst>
        </pc:grpChg>
        <pc:picChg chg="del">
          <ac:chgData name="Rigoni, D. (Davide)" userId="329ed254-8023-4622-adb7-d694d09950b2" providerId="ADAL" clId="{33624F8C-6AE8-47B9-933B-73A886441A55}" dt="2024-11-20T15:45:57.044" v="3885" actId="478"/>
          <ac:picMkLst>
            <pc:docMk/>
            <pc:sldMk cId="4032420405" sldId="313"/>
            <ac:picMk id="5" creationId="{27453EDD-4FBB-EE09-176D-4DDE256F61F0}"/>
          </ac:picMkLst>
        </pc:picChg>
        <pc:picChg chg="add mod">
          <ac:chgData name="Rigoni, D. (Davide)" userId="329ed254-8023-4622-adb7-d694d09950b2" providerId="ADAL" clId="{33624F8C-6AE8-47B9-933B-73A886441A55}" dt="2024-11-20T15:46:08.821" v="3887" actId="26606"/>
          <ac:picMkLst>
            <pc:docMk/>
            <pc:sldMk cId="4032420405" sldId="313"/>
            <ac:picMk id="6" creationId="{29957217-8DB9-8BA2-90BC-3FFA01A0DB52}"/>
          </ac:picMkLst>
        </pc:picChg>
        <pc:picChg chg="del">
          <ac:chgData name="Rigoni, D. (Davide)" userId="329ed254-8023-4622-adb7-d694d09950b2" providerId="ADAL" clId="{33624F8C-6AE8-47B9-933B-73A886441A55}" dt="2024-11-20T15:46:08.821" v="3887" actId="26606"/>
          <ac:picMkLst>
            <pc:docMk/>
            <pc:sldMk cId="4032420405" sldId="313"/>
            <ac:picMk id="12" creationId="{FE6BA9E6-1D9E-4D30-B528-D49FA1342E4E}"/>
          </ac:picMkLst>
        </pc:picChg>
        <pc:picChg chg="add">
          <ac:chgData name="Rigoni, D. (Davide)" userId="329ed254-8023-4622-adb7-d694d09950b2" providerId="ADAL" clId="{33624F8C-6AE8-47B9-933B-73A886441A55}" dt="2024-11-20T15:46:08.821" v="3887" actId="26606"/>
          <ac:picMkLst>
            <pc:docMk/>
            <pc:sldMk cId="4032420405" sldId="313"/>
            <ac:picMk id="48" creationId="{FE6BA9E6-1D9E-4D30-B528-D49FA1342E4E}"/>
          </ac:picMkLst>
        </pc:picChg>
      </pc:sldChg>
      <pc:sldChg chg="addSp delSp modSp add mod">
        <pc:chgData name="Rigoni, D. (Davide)" userId="329ed254-8023-4622-adb7-d694d09950b2" providerId="ADAL" clId="{33624F8C-6AE8-47B9-933B-73A886441A55}" dt="2024-11-20T15:47:24.632" v="3951" actId="207"/>
        <pc:sldMkLst>
          <pc:docMk/>
          <pc:sldMk cId="3933875579" sldId="314"/>
        </pc:sldMkLst>
        <pc:spChg chg="mod">
          <ac:chgData name="Rigoni, D. (Davide)" userId="329ed254-8023-4622-adb7-d694d09950b2" providerId="ADAL" clId="{33624F8C-6AE8-47B9-933B-73A886441A55}" dt="2024-11-20T15:47:24.632" v="3951" actId="207"/>
          <ac:spMkLst>
            <pc:docMk/>
            <pc:sldMk cId="3933875579" sldId="314"/>
            <ac:spMk id="3" creationId="{B8A94D09-44A1-A662-0462-EB669ECF129B}"/>
          </ac:spMkLst>
        </pc:spChg>
        <pc:spChg chg="del">
          <ac:chgData name="Rigoni, D. (Davide)" userId="329ed254-8023-4622-adb7-d694d09950b2" providerId="ADAL" clId="{33624F8C-6AE8-47B9-933B-73A886441A55}" dt="2024-11-20T15:47:03.737" v="3926" actId="26606"/>
          <ac:spMkLst>
            <pc:docMk/>
            <pc:sldMk cId="3933875579" sldId="314"/>
            <ac:spMk id="10" creationId="{C2E4E997-8672-4FFD-B8EC-9932A8E4714B}"/>
          </ac:spMkLst>
        </pc:spChg>
        <pc:spChg chg="add">
          <ac:chgData name="Rigoni, D. (Davide)" userId="329ed254-8023-4622-adb7-d694d09950b2" providerId="ADAL" clId="{33624F8C-6AE8-47B9-933B-73A886441A55}" dt="2024-11-20T15:47:03.737" v="3926" actId="26606"/>
          <ac:spMkLst>
            <pc:docMk/>
            <pc:sldMk cId="3933875579" sldId="314"/>
            <ac:spMk id="46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0T15:47:03.737" v="3926" actId="26606"/>
          <ac:grpSpMkLst>
            <pc:docMk/>
            <pc:sldMk cId="3933875579" sldId="314"/>
            <ac:grpSpMk id="14" creationId="{453E4DEE-E996-40F8-8635-0FF43D7348F9}"/>
          </ac:grpSpMkLst>
        </pc:grpChg>
        <pc:grpChg chg="add">
          <ac:chgData name="Rigoni, D. (Davide)" userId="329ed254-8023-4622-adb7-d694d09950b2" providerId="ADAL" clId="{33624F8C-6AE8-47B9-933B-73A886441A55}" dt="2024-11-20T15:47:03.737" v="3926" actId="26606"/>
          <ac:grpSpMkLst>
            <pc:docMk/>
            <pc:sldMk cId="3933875579" sldId="314"/>
            <ac:grpSpMk id="50" creationId="{453E4DEE-E996-40F8-8635-0FF43D7348F9}"/>
          </ac:grpSpMkLst>
        </pc:grpChg>
        <pc:picChg chg="del mod">
          <ac:chgData name="Rigoni, D. (Davide)" userId="329ed254-8023-4622-adb7-d694d09950b2" providerId="ADAL" clId="{33624F8C-6AE8-47B9-933B-73A886441A55}" dt="2024-11-20T15:46:46.516" v="3924" actId="478"/>
          <ac:picMkLst>
            <pc:docMk/>
            <pc:sldMk cId="3933875579" sldId="314"/>
            <ac:picMk id="5" creationId="{27453EDD-4FBB-EE09-176D-4DDE256F61F0}"/>
          </ac:picMkLst>
        </pc:picChg>
        <pc:picChg chg="add mod">
          <ac:chgData name="Rigoni, D. (Davide)" userId="329ed254-8023-4622-adb7-d694d09950b2" providerId="ADAL" clId="{33624F8C-6AE8-47B9-933B-73A886441A55}" dt="2024-11-20T15:47:08.318" v="3928" actId="27614"/>
          <ac:picMkLst>
            <pc:docMk/>
            <pc:sldMk cId="3933875579" sldId="314"/>
            <ac:picMk id="6" creationId="{8E4FDEF2-333B-FC41-195E-39A213D7DAA4}"/>
          </ac:picMkLst>
        </pc:picChg>
        <pc:picChg chg="del">
          <ac:chgData name="Rigoni, D. (Davide)" userId="329ed254-8023-4622-adb7-d694d09950b2" providerId="ADAL" clId="{33624F8C-6AE8-47B9-933B-73A886441A55}" dt="2024-11-20T15:47:03.737" v="3926" actId="26606"/>
          <ac:picMkLst>
            <pc:docMk/>
            <pc:sldMk cId="3933875579" sldId="314"/>
            <ac:picMk id="12" creationId="{FE6BA9E6-1D9E-4D30-B528-D49FA1342E4E}"/>
          </ac:picMkLst>
        </pc:picChg>
        <pc:picChg chg="add">
          <ac:chgData name="Rigoni, D. (Davide)" userId="329ed254-8023-4622-adb7-d694d09950b2" providerId="ADAL" clId="{33624F8C-6AE8-47B9-933B-73A886441A55}" dt="2024-11-20T15:47:03.737" v="3926" actId="26606"/>
          <ac:picMkLst>
            <pc:docMk/>
            <pc:sldMk cId="3933875579" sldId="314"/>
            <ac:picMk id="48" creationId="{FE6BA9E6-1D9E-4D30-B528-D49FA1342E4E}"/>
          </ac:picMkLst>
        </pc:picChg>
      </pc:sldChg>
      <pc:sldChg chg="addSp delSp modSp add del mod">
        <pc:chgData name="Rigoni, D. (Davide)" userId="329ed254-8023-4622-adb7-d694d09950b2" providerId="ADAL" clId="{33624F8C-6AE8-47B9-933B-73A886441A55}" dt="2024-11-21T10:09:46.420" v="7157" actId="47"/>
        <pc:sldMkLst>
          <pc:docMk/>
          <pc:sldMk cId="3743342399" sldId="315"/>
        </pc:sldMkLst>
        <pc:spChg chg="mod">
          <ac:chgData name="Rigoni, D. (Davide)" userId="329ed254-8023-4622-adb7-d694d09950b2" providerId="ADAL" clId="{33624F8C-6AE8-47B9-933B-73A886441A55}" dt="2024-11-20T15:47:52.189" v="3974" actId="26606"/>
          <ac:spMkLst>
            <pc:docMk/>
            <pc:sldMk cId="3743342399" sldId="315"/>
            <ac:spMk id="2" creationId="{FA6B3D97-3B06-EC53-CC9C-59F5144A264C}"/>
          </ac:spMkLst>
        </pc:spChg>
        <pc:spChg chg="mod">
          <ac:chgData name="Rigoni, D. (Davide)" userId="329ed254-8023-4622-adb7-d694d09950b2" providerId="ADAL" clId="{33624F8C-6AE8-47B9-933B-73A886441A55}" dt="2024-11-20T15:48:04.142" v="3977" actId="962"/>
          <ac:spMkLst>
            <pc:docMk/>
            <pc:sldMk cId="3743342399" sldId="315"/>
            <ac:spMk id="3" creationId="{B8A94D09-44A1-A662-0462-EB669ECF129B}"/>
          </ac:spMkLst>
        </pc:spChg>
        <pc:spChg chg="del">
          <ac:chgData name="Rigoni, D. (Davide)" userId="329ed254-8023-4622-adb7-d694d09950b2" providerId="ADAL" clId="{33624F8C-6AE8-47B9-933B-73A886441A55}" dt="2024-11-20T15:47:52.189" v="3974" actId="26606"/>
          <ac:spMkLst>
            <pc:docMk/>
            <pc:sldMk cId="3743342399" sldId="315"/>
            <ac:spMk id="46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0T15:47:52.189" v="3974" actId="26606"/>
          <ac:grpSpMkLst>
            <pc:docMk/>
            <pc:sldMk cId="3743342399" sldId="315"/>
            <ac:grpSpMk id="50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0T15:48:04.142" v="3976" actId="27614"/>
          <ac:picMkLst>
            <pc:docMk/>
            <pc:sldMk cId="3743342399" sldId="315"/>
            <ac:picMk id="5" creationId="{B0E89B4E-E7F0-5383-A612-33A36495FB91}"/>
          </ac:picMkLst>
        </pc:picChg>
        <pc:picChg chg="del">
          <ac:chgData name="Rigoni, D. (Davide)" userId="329ed254-8023-4622-adb7-d694d09950b2" providerId="ADAL" clId="{33624F8C-6AE8-47B9-933B-73A886441A55}" dt="2024-11-20T15:47:43.784" v="3972" actId="478"/>
          <ac:picMkLst>
            <pc:docMk/>
            <pc:sldMk cId="3743342399" sldId="315"/>
            <ac:picMk id="6" creationId="{8E4FDEF2-333B-FC41-195E-39A213D7DAA4}"/>
          </ac:picMkLst>
        </pc:picChg>
        <pc:picChg chg="del">
          <ac:chgData name="Rigoni, D. (Davide)" userId="329ed254-8023-4622-adb7-d694d09950b2" providerId="ADAL" clId="{33624F8C-6AE8-47B9-933B-73A886441A55}" dt="2024-11-20T15:47:52.189" v="3974" actId="26606"/>
          <ac:picMkLst>
            <pc:docMk/>
            <pc:sldMk cId="3743342399" sldId="315"/>
            <ac:picMk id="48" creationId="{FE6BA9E6-1D9E-4D30-B528-D49FA1342E4E}"/>
          </ac:picMkLst>
        </pc:picChg>
      </pc:sldChg>
      <pc:sldChg chg="addSp delSp modSp new mod setBg setClrOvrMap">
        <pc:chgData name="Rigoni, D. (Davide)" userId="329ed254-8023-4622-adb7-d694d09950b2" providerId="ADAL" clId="{33624F8C-6AE8-47B9-933B-73A886441A55}" dt="2024-11-21T09:14:17.290" v="5998" actId="20577"/>
        <pc:sldMkLst>
          <pc:docMk/>
          <pc:sldMk cId="2113245281" sldId="316"/>
        </pc:sldMkLst>
        <pc:spChg chg="mod">
          <ac:chgData name="Rigoni, D. (Davide)" userId="329ed254-8023-4622-adb7-d694d09950b2" providerId="ADAL" clId="{33624F8C-6AE8-47B9-933B-73A886441A55}" dt="2024-11-21T09:10:26.266" v="5789" actId="26606"/>
          <ac:spMkLst>
            <pc:docMk/>
            <pc:sldMk cId="2113245281" sldId="316"/>
            <ac:spMk id="2" creationId="{D7A69577-9143-3A46-2A61-C0C4DAAE7CCB}"/>
          </ac:spMkLst>
        </pc:spChg>
        <pc:spChg chg="del mod">
          <ac:chgData name="Rigoni, D. (Davide)" userId="329ed254-8023-4622-adb7-d694d09950b2" providerId="ADAL" clId="{33624F8C-6AE8-47B9-933B-73A886441A55}" dt="2024-11-21T09:09:46.066" v="5768" actId="931"/>
          <ac:spMkLst>
            <pc:docMk/>
            <pc:sldMk cId="2113245281" sldId="316"/>
            <ac:spMk id="3" creationId="{83DC8B8C-E81B-53D2-7B2A-A7E26BBF7C1C}"/>
          </ac:spMkLst>
        </pc:spChg>
        <pc:spChg chg="add del">
          <ac:chgData name="Rigoni, D. (Davide)" userId="329ed254-8023-4622-adb7-d694d09950b2" providerId="ADAL" clId="{33624F8C-6AE8-47B9-933B-73A886441A55}" dt="2024-11-21T09:09:53.286" v="5770" actId="26606"/>
          <ac:spMkLst>
            <pc:docMk/>
            <pc:sldMk cId="2113245281" sldId="316"/>
            <ac:spMk id="9" creationId="{9D07D55A-45F1-78BE-098C-4732EEE09E58}"/>
          </ac:spMkLst>
        </pc:spChg>
        <pc:spChg chg="add del">
          <ac:chgData name="Rigoni, D. (Davide)" userId="329ed254-8023-4622-adb7-d694d09950b2" providerId="ADAL" clId="{33624F8C-6AE8-47B9-933B-73A886441A55}" dt="2024-11-21T09:09:53.286" v="5770" actId="26606"/>
          <ac:spMkLst>
            <pc:docMk/>
            <pc:sldMk cId="2113245281" sldId="316"/>
            <ac:spMk id="12" creationId="{C2E4E997-8672-4FFD-B8EC-9932A8E4714B}"/>
          </ac:spMkLst>
        </pc:spChg>
        <pc:spChg chg="add del">
          <ac:chgData name="Rigoni, D. (Davide)" userId="329ed254-8023-4622-adb7-d694d09950b2" providerId="ADAL" clId="{33624F8C-6AE8-47B9-933B-73A886441A55}" dt="2024-11-21T09:10:07.349" v="5772" actId="26606"/>
          <ac:spMkLst>
            <pc:docMk/>
            <pc:sldMk cId="2113245281" sldId="316"/>
            <ac:spMk id="48" creationId="{6697F791-5FFA-4164-899F-EB52EA72B024}"/>
          </ac:spMkLst>
        </pc:spChg>
        <pc:spChg chg="add del">
          <ac:chgData name="Rigoni, D. (Davide)" userId="329ed254-8023-4622-adb7-d694d09950b2" providerId="ADAL" clId="{33624F8C-6AE8-47B9-933B-73A886441A55}" dt="2024-11-21T09:10:07.349" v="5772" actId="26606"/>
          <ac:spMkLst>
            <pc:docMk/>
            <pc:sldMk cId="2113245281" sldId="316"/>
            <ac:spMk id="50" creationId="{B773AB25-A422-41AA-9737-5E04C1966DE1}"/>
          </ac:spMkLst>
        </pc:spChg>
        <pc:spChg chg="add del">
          <ac:chgData name="Rigoni, D. (Davide)" userId="329ed254-8023-4622-adb7-d694d09950b2" providerId="ADAL" clId="{33624F8C-6AE8-47B9-933B-73A886441A55}" dt="2024-11-21T09:10:07.349" v="5772" actId="26606"/>
          <ac:spMkLst>
            <pc:docMk/>
            <pc:sldMk cId="2113245281" sldId="316"/>
            <ac:spMk id="52" creationId="{1935EBC7-FC1B-EC76-5E78-87F412F3E2C5}"/>
          </ac:spMkLst>
        </pc:spChg>
        <pc:spChg chg="add del">
          <ac:chgData name="Rigoni, D. (Davide)" userId="329ed254-8023-4622-adb7-d694d09950b2" providerId="ADAL" clId="{33624F8C-6AE8-47B9-933B-73A886441A55}" dt="2024-11-21T09:10:13.462" v="5778" actId="26606"/>
          <ac:spMkLst>
            <pc:docMk/>
            <pc:sldMk cId="2113245281" sldId="316"/>
            <ac:spMk id="57" creationId="{66D4F5BA-1D71-49B2-8A7F-6B4EB94D7265}"/>
          </ac:spMkLst>
        </pc:spChg>
        <pc:spChg chg="add del">
          <ac:chgData name="Rigoni, D. (Davide)" userId="329ed254-8023-4622-adb7-d694d09950b2" providerId="ADAL" clId="{33624F8C-6AE8-47B9-933B-73A886441A55}" dt="2024-11-21T09:10:08.484" v="5774" actId="26606"/>
          <ac:spMkLst>
            <pc:docMk/>
            <pc:sldMk cId="2113245281" sldId="316"/>
            <ac:spMk id="78" creationId="{45D5F505-13AB-EFE6-30DD-070165D3C325}"/>
          </ac:spMkLst>
        </pc:spChg>
        <pc:spChg chg="add del">
          <ac:chgData name="Rigoni, D. (Davide)" userId="329ed254-8023-4622-adb7-d694d09950b2" providerId="ADAL" clId="{33624F8C-6AE8-47B9-933B-73A886441A55}" dt="2024-11-21T09:10:12.260" v="5776" actId="26606"/>
          <ac:spMkLst>
            <pc:docMk/>
            <pc:sldMk cId="2113245281" sldId="316"/>
            <ac:spMk id="80" creationId="{6697F791-5FFA-4164-899F-EB52EA72B024}"/>
          </ac:spMkLst>
        </pc:spChg>
        <pc:spChg chg="add del">
          <ac:chgData name="Rigoni, D. (Davide)" userId="329ed254-8023-4622-adb7-d694d09950b2" providerId="ADAL" clId="{33624F8C-6AE8-47B9-933B-73A886441A55}" dt="2024-11-21T09:10:12.260" v="5776" actId="26606"/>
          <ac:spMkLst>
            <pc:docMk/>
            <pc:sldMk cId="2113245281" sldId="316"/>
            <ac:spMk id="82" creationId="{B773AB25-A422-41AA-9737-5E04C1966DE1}"/>
          </ac:spMkLst>
        </pc:spChg>
        <pc:spChg chg="add del">
          <ac:chgData name="Rigoni, D. (Davide)" userId="329ed254-8023-4622-adb7-d694d09950b2" providerId="ADAL" clId="{33624F8C-6AE8-47B9-933B-73A886441A55}" dt="2024-11-21T09:10:12.260" v="5776" actId="26606"/>
          <ac:spMkLst>
            <pc:docMk/>
            <pc:sldMk cId="2113245281" sldId="316"/>
            <ac:spMk id="83" creationId="{1935EBC7-FC1B-EC76-5E78-87F412F3E2C5}"/>
          </ac:spMkLst>
        </pc:spChg>
        <pc:spChg chg="add del">
          <ac:chgData name="Rigoni, D. (Davide)" userId="329ed254-8023-4622-adb7-d694d09950b2" providerId="ADAL" clId="{33624F8C-6AE8-47B9-933B-73A886441A55}" dt="2024-11-21T09:10:13.462" v="5778" actId="26606"/>
          <ac:spMkLst>
            <pc:docMk/>
            <pc:sldMk cId="2113245281" sldId="316"/>
            <ac:spMk id="85" creationId="{9775AF3B-5284-4B97-9BB7-55C6FB3699C2}"/>
          </ac:spMkLst>
        </pc:spChg>
        <pc:spChg chg="add del">
          <ac:chgData name="Rigoni, D. (Davide)" userId="329ed254-8023-4622-adb7-d694d09950b2" providerId="ADAL" clId="{33624F8C-6AE8-47B9-933B-73A886441A55}" dt="2024-11-21T09:10:13.462" v="5778" actId="26606"/>
          <ac:spMkLst>
            <pc:docMk/>
            <pc:sldMk cId="2113245281" sldId="316"/>
            <ac:spMk id="123" creationId="{B8C00F0D-F085-A10B-BB61-1AC36BF8CDBC}"/>
          </ac:spMkLst>
        </pc:spChg>
        <pc:spChg chg="add del">
          <ac:chgData name="Rigoni, D. (Davide)" userId="329ed254-8023-4622-adb7-d694d09950b2" providerId="ADAL" clId="{33624F8C-6AE8-47B9-933B-73A886441A55}" dt="2024-11-21T09:10:14.765" v="5780" actId="26606"/>
          <ac:spMkLst>
            <pc:docMk/>
            <pc:sldMk cId="2113245281" sldId="316"/>
            <ac:spMk id="125" creationId="{C2E4E997-8672-4FFD-B8EC-9932A8E4714B}"/>
          </ac:spMkLst>
        </pc:spChg>
        <pc:spChg chg="add del">
          <ac:chgData name="Rigoni, D. (Davide)" userId="329ed254-8023-4622-adb7-d694d09950b2" providerId="ADAL" clId="{33624F8C-6AE8-47B9-933B-73A886441A55}" dt="2024-11-21T09:10:14.765" v="5780" actId="26606"/>
          <ac:spMkLst>
            <pc:docMk/>
            <pc:sldMk cId="2113245281" sldId="316"/>
            <ac:spMk id="127" creationId="{9D07D55A-45F1-78BE-098C-4732EEE09E58}"/>
          </ac:spMkLst>
        </pc:spChg>
        <pc:spChg chg="add del">
          <ac:chgData name="Rigoni, D. (Davide)" userId="329ed254-8023-4622-adb7-d694d09950b2" providerId="ADAL" clId="{33624F8C-6AE8-47B9-933B-73A886441A55}" dt="2024-11-21T09:10:16.153" v="5782" actId="26606"/>
          <ac:spMkLst>
            <pc:docMk/>
            <pc:sldMk cId="2113245281" sldId="316"/>
            <ac:spMk id="134" creationId="{046B922C-5BA7-4973-B12F-71A509E4BF13}"/>
          </ac:spMkLst>
        </pc:spChg>
        <pc:spChg chg="add del">
          <ac:chgData name="Rigoni, D. (Davide)" userId="329ed254-8023-4622-adb7-d694d09950b2" providerId="ADAL" clId="{33624F8C-6AE8-47B9-933B-73A886441A55}" dt="2024-11-21T09:10:16.153" v="5782" actId="26606"/>
          <ac:spMkLst>
            <pc:docMk/>
            <pc:sldMk cId="2113245281" sldId="316"/>
            <ac:spMk id="169" creationId="{F2B1468C-8227-4785-8776-7BDBDDF08F85}"/>
          </ac:spMkLst>
        </pc:spChg>
        <pc:spChg chg="add del">
          <ac:chgData name="Rigoni, D. (Davide)" userId="329ed254-8023-4622-adb7-d694d09950b2" providerId="ADAL" clId="{33624F8C-6AE8-47B9-933B-73A886441A55}" dt="2024-11-21T09:10:16.153" v="5782" actId="26606"/>
          <ac:spMkLst>
            <pc:docMk/>
            <pc:sldMk cId="2113245281" sldId="316"/>
            <ac:spMk id="170" creationId="{5577D1D0-AE14-D8F3-A683-6E95B2E95B95}"/>
          </ac:spMkLst>
        </pc:spChg>
        <pc:spChg chg="add del">
          <ac:chgData name="Rigoni, D. (Davide)" userId="329ed254-8023-4622-adb7-d694d09950b2" providerId="ADAL" clId="{33624F8C-6AE8-47B9-933B-73A886441A55}" dt="2024-11-21T09:10:19.178" v="5784" actId="26606"/>
          <ac:spMkLst>
            <pc:docMk/>
            <pc:sldMk cId="2113245281" sldId="316"/>
            <ac:spMk id="172" creationId="{3CBA50DB-DBC7-4B6E-B3C1-8FF1EA519791}"/>
          </ac:spMkLst>
        </pc:spChg>
        <pc:spChg chg="add del">
          <ac:chgData name="Rigoni, D. (Davide)" userId="329ed254-8023-4622-adb7-d694d09950b2" providerId="ADAL" clId="{33624F8C-6AE8-47B9-933B-73A886441A55}" dt="2024-11-21T09:10:19.178" v="5784" actId="26606"/>
          <ac:spMkLst>
            <pc:docMk/>
            <pc:sldMk cId="2113245281" sldId="316"/>
            <ac:spMk id="190" creationId="{A1351C6B-7343-451F-AB4A-1CE294A4E927}"/>
          </ac:spMkLst>
        </pc:spChg>
        <pc:spChg chg="add del">
          <ac:chgData name="Rigoni, D. (Davide)" userId="329ed254-8023-4622-adb7-d694d09950b2" providerId="ADAL" clId="{33624F8C-6AE8-47B9-933B-73A886441A55}" dt="2024-11-21T09:10:19.178" v="5784" actId="26606"/>
          <ac:spMkLst>
            <pc:docMk/>
            <pc:sldMk cId="2113245281" sldId="316"/>
            <ac:spMk id="191" creationId="{B7A019EC-A1B0-2BEF-2B5C-B40EAD37CAB1}"/>
          </ac:spMkLst>
        </pc:spChg>
        <pc:spChg chg="add del">
          <ac:chgData name="Rigoni, D. (Davide)" userId="329ed254-8023-4622-adb7-d694d09950b2" providerId="ADAL" clId="{33624F8C-6AE8-47B9-933B-73A886441A55}" dt="2024-11-21T09:10:20.999" v="5786" actId="26606"/>
          <ac:spMkLst>
            <pc:docMk/>
            <pc:sldMk cId="2113245281" sldId="316"/>
            <ac:spMk id="193" creationId="{45D5F505-13AB-EFE6-30DD-070165D3C325}"/>
          </ac:spMkLst>
        </pc:spChg>
        <pc:spChg chg="add del">
          <ac:chgData name="Rigoni, D. (Davide)" userId="329ed254-8023-4622-adb7-d694d09950b2" providerId="ADAL" clId="{33624F8C-6AE8-47B9-933B-73A886441A55}" dt="2024-11-21T09:10:26.250" v="5788" actId="26606"/>
          <ac:spMkLst>
            <pc:docMk/>
            <pc:sldMk cId="2113245281" sldId="316"/>
            <ac:spMk id="195" creationId="{6697F791-5FFA-4164-899F-EB52EA72B024}"/>
          </ac:spMkLst>
        </pc:spChg>
        <pc:spChg chg="add del">
          <ac:chgData name="Rigoni, D. (Davide)" userId="329ed254-8023-4622-adb7-d694d09950b2" providerId="ADAL" clId="{33624F8C-6AE8-47B9-933B-73A886441A55}" dt="2024-11-21T09:10:26.250" v="5788" actId="26606"/>
          <ac:spMkLst>
            <pc:docMk/>
            <pc:sldMk cId="2113245281" sldId="316"/>
            <ac:spMk id="197" creationId="{B773AB25-A422-41AA-9737-5E04C1966DE1}"/>
          </ac:spMkLst>
        </pc:spChg>
        <pc:spChg chg="add del">
          <ac:chgData name="Rigoni, D. (Davide)" userId="329ed254-8023-4622-adb7-d694d09950b2" providerId="ADAL" clId="{33624F8C-6AE8-47B9-933B-73A886441A55}" dt="2024-11-21T09:10:26.250" v="5788" actId="26606"/>
          <ac:spMkLst>
            <pc:docMk/>
            <pc:sldMk cId="2113245281" sldId="316"/>
            <ac:spMk id="199" creationId="{1935EBC7-FC1B-EC76-5E78-87F412F3E2C5}"/>
          </ac:spMkLst>
        </pc:spChg>
        <pc:spChg chg="add">
          <ac:chgData name="Rigoni, D. (Davide)" userId="329ed254-8023-4622-adb7-d694d09950b2" providerId="ADAL" clId="{33624F8C-6AE8-47B9-933B-73A886441A55}" dt="2024-11-21T09:10:26.266" v="5789" actId="26606"/>
          <ac:spMkLst>
            <pc:docMk/>
            <pc:sldMk cId="2113245281" sldId="316"/>
            <ac:spMk id="202" creationId="{3CBA50DB-DBC7-4B6E-B3C1-8FF1EA519791}"/>
          </ac:spMkLst>
        </pc:spChg>
        <pc:spChg chg="add">
          <ac:chgData name="Rigoni, D. (Davide)" userId="329ed254-8023-4622-adb7-d694d09950b2" providerId="ADAL" clId="{33624F8C-6AE8-47B9-933B-73A886441A55}" dt="2024-11-21T09:10:26.266" v="5789" actId="26606"/>
          <ac:spMkLst>
            <pc:docMk/>
            <pc:sldMk cId="2113245281" sldId="316"/>
            <ac:spMk id="241" creationId="{A1351C6B-7343-451F-AB4A-1CE294A4E927}"/>
          </ac:spMkLst>
        </pc:spChg>
        <pc:spChg chg="add mod">
          <ac:chgData name="Rigoni, D. (Davide)" userId="329ed254-8023-4622-adb7-d694d09950b2" providerId="ADAL" clId="{33624F8C-6AE8-47B9-933B-73A886441A55}" dt="2024-11-21T09:14:17.290" v="5998" actId="20577"/>
          <ac:spMkLst>
            <pc:docMk/>
            <pc:sldMk cId="2113245281" sldId="316"/>
            <ac:spMk id="242" creationId="{B7A019EC-A1B0-2BEF-2B5C-B40EAD37CAB1}"/>
          </ac:spMkLst>
        </pc:spChg>
        <pc:grpChg chg="add del">
          <ac:chgData name="Rigoni, D. (Davide)" userId="329ed254-8023-4622-adb7-d694d09950b2" providerId="ADAL" clId="{33624F8C-6AE8-47B9-933B-73A886441A55}" dt="2024-11-21T09:09:53.286" v="5770" actId="26606"/>
          <ac:grpSpMkLst>
            <pc:docMk/>
            <pc:sldMk cId="2113245281" sldId="316"/>
            <ac:grpSpMk id="16" creationId="{453E4DEE-E996-40F8-8635-0FF43D7348F9}"/>
          </ac:grpSpMkLst>
        </pc:grpChg>
        <pc:grpChg chg="add del">
          <ac:chgData name="Rigoni, D. (Davide)" userId="329ed254-8023-4622-adb7-d694d09950b2" providerId="ADAL" clId="{33624F8C-6AE8-47B9-933B-73A886441A55}" dt="2024-11-21T09:10:12.260" v="5776" actId="26606"/>
          <ac:grpSpMkLst>
            <pc:docMk/>
            <pc:sldMk cId="2113245281" sldId="316"/>
            <ac:grpSpMk id="20" creationId="{6AD0D387-1584-4477-B5F8-52B50D4F2205}"/>
          </ac:grpSpMkLst>
        </pc:grpChg>
        <pc:grpChg chg="add del">
          <ac:chgData name="Rigoni, D. (Davide)" userId="329ed254-8023-4622-adb7-d694d09950b2" providerId="ADAL" clId="{33624F8C-6AE8-47B9-933B-73A886441A55}" dt="2024-11-21T09:10:07.349" v="5772" actId="26606"/>
          <ac:grpSpMkLst>
            <pc:docMk/>
            <pc:sldMk cId="2113245281" sldId="316"/>
            <ac:grpSpMk id="53" creationId="{6AD0D387-1584-4477-B5F8-52B50D4F2205}"/>
          </ac:grpSpMkLst>
        </pc:grpChg>
        <pc:grpChg chg="add del">
          <ac:chgData name="Rigoni, D. (Davide)" userId="329ed254-8023-4622-adb7-d694d09950b2" providerId="ADAL" clId="{33624F8C-6AE8-47B9-933B-73A886441A55}" dt="2024-11-21T09:10:13.462" v="5778" actId="26606"/>
          <ac:grpSpMkLst>
            <pc:docMk/>
            <pc:sldMk cId="2113245281" sldId="316"/>
            <ac:grpSpMk id="86" creationId="{A0F1F7ED-DA39-478F-85DA-317DE08941E8}"/>
          </ac:grpSpMkLst>
        </pc:grpChg>
        <pc:grpChg chg="add del">
          <ac:chgData name="Rigoni, D. (Davide)" userId="329ed254-8023-4622-adb7-d694d09950b2" providerId="ADAL" clId="{33624F8C-6AE8-47B9-933B-73A886441A55}" dt="2024-11-21T09:10:14.765" v="5780" actId="26606"/>
          <ac:grpSpMkLst>
            <pc:docMk/>
            <pc:sldMk cId="2113245281" sldId="316"/>
            <ac:grpSpMk id="128" creationId="{453E4DEE-E996-40F8-8635-0FF43D7348F9}"/>
          </ac:grpSpMkLst>
        </pc:grpChg>
        <pc:grpChg chg="add del">
          <ac:chgData name="Rigoni, D. (Davide)" userId="329ed254-8023-4622-adb7-d694d09950b2" providerId="ADAL" clId="{33624F8C-6AE8-47B9-933B-73A886441A55}" dt="2024-11-21T09:10:16.153" v="5782" actId="26606"/>
          <ac:grpSpMkLst>
            <pc:docMk/>
            <pc:sldMk cId="2113245281" sldId="316"/>
            <ac:grpSpMk id="135" creationId="{96D34D8D-9EE9-4659-8C22-7551A95F96FA}"/>
          </ac:grpSpMkLst>
        </pc:grpChg>
        <pc:grpChg chg="add del">
          <ac:chgData name="Rigoni, D. (Davide)" userId="329ed254-8023-4622-adb7-d694d09950b2" providerId="ADAL" clId="{33624F8C-6AE8-47B9-933B-73A886441A55}" dt="2024-11-21T09:10:19.178" v="5784" actId="26606"/>
          <ac:grpSpMkLst>
            <pc:docMk/>
            <pc:sldMk cId="2113245281" sldId="316"/>
            <ac:grpSpMk id="173" creationId="{1DED8FB6-AF8D-4D98-913D-E6486FEC1021}"/>
          </ac:grpSpMkLst>
        </pc:grpChg>
        <pc:grpChg chg="add del">
          <ac:chgData name="Rigoni, D. (Davide)" userId="329ed254-8023-4622-adb7-d694d09950b2" providerId="ADAL" clId="{33624F8C-6AE8-47B9-933B-73A886441A55}" dt="2024-11-21T09:10:26.250" v="5788" actId="26606"/>
          <ac:grpSpMkLst>
            <pc:docMk/>
            <pc:sldMk cId="2113245281" sldId="316"/>
            <ac:grpSpMk id="200" creationId="{6AD0D387-1584-4477-B5F8-52B50D4F2205}"/>
          </ac:grpSpMkLst>
        </pc:grpChg>
        <pc:grpChg chg="add">
          <ac:chgData name="Rigoni, D. (Davide)" userId="329ed254-8023-4622-adb7-d694d09950b2" providerId="ADAL" clId="{33624F8C-6AE8-47B9-933B-73A886441A55}" dt="2024-11-21T09:10:26.266" v="5789" actId="26606"/>
          <ac:grpSpMkLst>
            <pc:docMk/>
            <pc:sldMk cId="2113245281" sldId="316"/>
            <ac:grpSpMk id="203" creationId="{1DED8FB6-AF8D-4D98-913D-E6486FEC1021}"/>
          </ac:grpSpMkLst>
        </pc:grpChg>
        <pc:picChg chg="add mod">
          <ac:chgData name="Rigoni, D. (Davide)" userId="329ed254-8023-4622-adb7-d694d09950b2" providerId="ADAL" clId="{33624F8C-6AE8-47B9-933B-73A886441A55}" dt="2024-11-21T09:10:26.266" v="5789" actId="26606"/>
          <ac:picMkLst>
            <pc:docMk/>
            <pc:sldMk cId="2113245281" sldId="316"/>
            <ac:picMk id="5" creationId="{F28E0AF8-1E8A-1B55-E646-583C6C67B09B}"/>
          </ac:picMkLst>
        </pc:picChg>
        <pc:picChg chg="add del">
          <ac:chgData name="Rigoni, D. (Davide)" userId="329ed254-8023-4622-adb7-d694d09950b2" providerId="ADAL" clId="{33624F8C-6AE8-47B9-933B-73A886441A55}" dt="2024-11-21T09:09:53.286" v="5770" actId="26606"/>
          <ac:picMkLst>
            <pc:docMk/>
            <pc:sldMk cId="2113245281" sldId="316"/>
            <ac:picMk id="14" creationId="{FE6BA9E6-1D9E-4D30-B528-D49FA1342E4E}"/>
          </ac:picMkLst>
        </pc:picChg>
        <pc:picChg chg="add del">
          <ac:chgData name="Rigoni, D. (Davide)" userId="329ed254-8023-4622-adb7-d694d09950b2" providerId="ADAL" clId="{33624F8C-6AE8-47B9-933B-73A886441A55}" dt="2024-11-21T09:10:12.260" v="5776" actId="26606"/>
          <ac:picMkLst>
            <pc:docMk/>
            <pc:sldMk cId="2113245281" sldId="316"/>
            <ac:picMk id="18" creationId="{AF0552B8-DE8C-40DF-B29F-1728E6A10619}"/>
          </ac:picMkLst>
        </pc:picChg>
        <pc:picChg chg="add del">
          <ac:chgData name="Rigoni, D. (Davide)" userId="329ed254-8023-4622-adb7-d694d09950b2" providerId="ADAL" clId="{33624F8C-6AE8-47B9-933B-73A886441A55}" dt="2024-11-21T09:10:07.349" v="5772" actId="26606"/>
          <ac:picMkLst>
            <pc:docMk/>
            <pc:sldMk cId="2113245281" sldId="316"/>
            <ac:picMk id="49" creationId="{4E28A1A9-FB81-4816-AAEA-C3B430946951}"/>
          </ac:picMkLst>
        </pc:picChg>
        <pc:picChg chg="add del">
          <ac:chgData name="Rigoni, D. (Davide)" userId="329ed254-8023-4622-adb7-d694d09950b2" providerId="ADAL" clId="{33624F8C-6AE8-47B9-933B-73A886441A55}" dt="2024-11-21T09:10:07.349" v="5772" actId="26606"/>
          <ac:picMkLst>
            <pc:docMk/>
            <pc:sldMk cId="2113245281" sldId="316"/>
            <ac:picMk id="51" creationId="{AF0552B8-DE8C-40DF-B29F-1728E6A10619}"/>
          </ac:picMkLst>
        </pc:picChg>
        <pc:picChg chg="add del">
          <ac:chgData name="Rigoni, D. (Davide)" userId="329ed254-8023-4622-adb7-d694d09950b2" providerId="ADAL" clId="{33624F8C-6AE8-47B9-933B-73A886441A55}" dt="2024-11-21T09:10:13.462" v="5778" actId="26606"/>
          <ac:picMkLst>
            <pc:docMk/>
            <pc:sldMk cId="2113245281" sldId="316"/>
            <ac:picMk id="55" creationId="{1B17CCE2-CEEF-40CA-8C4D-0DC2DCA78A23}"/>
          </ac:picMkLst>
        </pc:picChg>
        <pc:picChg chg="add del">
          <ac:chgData name="Rigoni, D. (Davide)" userId="329ed254-8023-4622-adb7-d694d09950b2" providerId="ADAL" clId="{33624F8C-6AE8-47B9-933B-73A886441A55}" dt="2024-11-21T09:10:12.260" v="5776" actId="26606"/>
          <ac:picMkLst>
            <pc:docMk/>
            <pc:sldMk cId="2113245281" sldId="316"/>
            <ac:picMk id="81" creationId="{4E28A1A9-FB81-4816-AAEA-C3B430946951}"/>
          </ac:picMkLst>
        </pc:picChg>
        <pc:picChg chg="add del">
          <ac:chgData name="Rigoni, D. (Davide)" userId="329ed254-8023-4622-adb7-d694d09950b2" providerId="ADAL" clId="{33624F8C-6AE8-47B9-933B-73A886441A55}" dt="2024-11-21T09:10:14.765" v="5780" actId="26606"/>
          <ac:picMkLst>
            <pc:docMk/>
            <pc:sldMk cId="2113245281" sldId="316"/>
            <ac:picMk id="126" creationId="{FE6BA9E6-1D9E-4D30-B528-D49FA1342E4E}"/>
          </ac:picMkLst>
        </pc:picChg>
        <pc:picChg chg="add del">
          <ac:chgData name="Rigoni, D. (Davide)" userId="329ed254-8023-4622-adb7-d694d09950b2" providerId="ADAL" clId="{33624F8C-6AE8-47B9-933B-73A886441A55}" dt="2024-11-21T09:10:16.153" v="5782" actId="26606"/>
          <ac:picMkLst>
            <pc:docMk/>
            <pc:sldMk cId="2113245281" sldId="316"/>
            <ac:picMk id="168" creationId="{2FB01CCF-839B-4126-9BF9-132C64D8A1AA}"/>
          </ac:picMkLst>
        </pc:picChg>
        <pc:picChg chg="add del">
          <ac:chgData name="Rigoni, D. (Davide)" userId="329ed254-8023-4622-adb7-d694d09950b2" providerId="ADAL" clId="{33624F8C-6AE8-47B9-933B-73A886441A55}" dt="2024-11-21T09:10:19.178" v="5784" actId="26606"/>
          <ac:picMkLst>
            <pc:docMk/>
            <pc:sldMk cId="2113245281" sldId="316"/>
            <ac:picMk id="189" creationId="{5B3DE270-418F-47A7-B311-C4D876041DC6}"/>
          </ac:picMkLst>
        </pc:picChg>
        <pc:picChg chg="add del">
          <ac:chgData name="Rigoni, D. (Davide)" userId="329ed254-8023-4622-adb7-d694d09950b2" providerId="ADAL" clId="{33624F8C-6AE8-47B9-933B-73A886441A55}" dt="2024-11-21T09:10:26.250" v="5788" actId="26606"/>
          <ac:picMkLst>
            <pc:docMk/>
            <pc:sldMk cId="2113245281" sldId="316"/>
            <ac:picMk id="196" creationId="{4E28A1A9-FB81-4816-AAEA-C3B430946951}"/>
          </ac:picMkLst>
        </pc:picChg>
        <pc:picChg chg="add del">
          <ac:chgData name="Rigoni, D. (Davide)" userId="329ed254-8023-4622-adb7-d694d09950b2" providerId="ADAL" clId="{33624F8C-6AE8-47B9-933B-73A886441A55}" dt="2024-11-21T09:10:26.250" v="5788" actId="26606"/>
          <ac:picMkLst>
            <pc:docMk/>
            <pc:sldMk cId="2113245281" sldId="316"/>
            <ac:picMk id="198" creationId="{AF0552B8-DE8C-40DF-B29F-1728E6A10619}"/>
          </ac:picMkLst>
        </pc:picChg>
        <pc:picChg chg="add">
          <ac:chgData name="Rigoni, D. (Davide)" userId="329ed254-8023-4622-adb7-d694d09950b2" providerId="ADAL" clId="{33624F8C-6AE8-47B9-933B-73A886441A55}" dt="2024-11-21T09:10:26.266" v="5789" actId="26606"/>
          <ac:picMkLst>
            <pc:docMk/>
            <pc:sldMk cId="2113245281" sldId="316"/>
            <ac:picMk id="240" creationId="{5B3DE270-418F-47A7-B311-C4D876041DC6}"/>
          </ac:picMkLst>
        </pc:picChg>
      </pc:sldChg>
      <pc:sldChg chg="modSp new mod">
        <pc:chgData name="Rigoni, D. (Davide)" userId="329ed254-8023-4622-adb7-d694d09950b2" providerId="ADAL" clId="{33624F8C-6AE8-47B9-933B-73A886441A55}" dt="2024-11-21T09:21:55.295" v="6130" actId="207"/>
        <pc:sldMkLst>
          <pc:docMk/>
          <pc:sldMk cId="2144375587" sldId="317"/>
        </pc:sldMkLst>
        <pc:spChg chg="mod">
          <ac:chgData name="Rigoni, D. (Davide)" userId="329ed254-8023-4622-adb7-d694d09950b2" providerId="ADAL" clId="{33624F8C-6AE8-47B9-933B-73A886441A55}" dt="2024-11-20T15:49:16.408" v="4184" actId="122"/>
          <ac:spMkLst>
            <pc:docMk/>
            <pc:sldMk cId="2144375587" sldId="317"/>
            <ac:spMk id="2" creationId="{357107CA-0A8F-AE3F-CE1D-C0934FD49431}"/>
          </ac:spMkLst>
        </pc:spChg>
        <pc:spChg chg="mod">
          <ac:chgData name="Rigoni, D. (Davide)" userId="329ed254-8023-4622-adb7-d694d09950b2" providerId="ADAL" clId="{33624F8C-6AE8-47B9-933B-73A886441A55}" dt="2024-11-21T09:21:55.295" v="6130" actId="207"/>
          <ac:spMkLst>
            <pc:docMk/>
            <pc:sldMk cId="2144375587" sldId="317"/>
            <ac:spMk id="3" creationId="{5B746301-DB97-EE3F-CAE1-E02A278B1DD7}"/>
          </ac:spMkLst>
        </pc:spChg>
      </pc:sldChg>
      <pc:sldChg chg="addSp delSp modSp new mod setBg setClrOvrMap">
        <pc:chgData name="Rigoni, D. (Davide)" userId="329ed254-8023-4622-adb7-d694d09950b2" providerId="ADAL" clId="{33624F8C-6AE8-47B9-933B-73A886441A55}" dt="2024-11-21T09:31:14.337" v="6391" actId="20577"/>
        <pc:sldMkLst>
          <pc:docMk/>
          <pc:sldMk cId="656576205" sldId="318"/>
        </pc:sldMkLst>
        <pc:spChg chg="mod">
          <ac:chgData name="Rigoni, D. (Davide)" userId="329ed254-8023-4622-adb7-d694d09950b2" providerId="ADAL" clId="{33624F8C-6AE8-47B9-933B-73A886441A55}" dt="2024-11-20T15:50:01.993" v="4228" actId="26606"/>
          <ac:spMkLst>
            <pc:docMk/>
            <pc:sldMk cId="656576205" sldId="318"/>
            <ac:spMk id="2" creationId="{E44BCE6D-B5F1-4E07-AE29-46509AF2ABEF}"/>
          </ac:spMkLst>
        </pc:spChg>
        <pc:spChg chg="del">
          <ac:chgData name="Rigoni, D. (Davide)" userId="329ed254-8023-4622-adb7-d694d09950b2" providerId="ADAL" clId="{33624F8C-6AE8-47B9-933B-73A886441A55}" dt="2024-11-20T15:49:57.998" v="4227" actId="931"/>
          <ac:spMkLst>
            <pc:docMk/>
            <pc:sldMk cId="656576205" sldId="318"/>
            <ac:spMk id="3" creationId="{119C3547-07DE-01B0-A3E3-87D31BA5BA40}"/>
          </ac:spMkLst>
        </pc:spChg>
        <pc:spChg chg="add mod">
          <ac:chgData name="Rigoni, D. (Davide)" userId="329ed254-8023-4622-adb7-d694d09950b2" providerId="ADAL" clId="{33624F8C-6AE8-47B9-933B-73A886441A55}" dt="2024-11-21T09:31:14.337" v="6391" actId="20577"/>
          <ac:spMkLst>
            <pc:docMk/>
            <pc:sldMk cId="656576205" sldId="318"/>
            <ac:spMk id="9" creationId="{64824FB5-B5CA-BAB8-B2B0-8E57032A07B8}"/>
          </ac:spMkLst>
        </pc:spChg>
        <pc:spChg chg="add">
          <ac:chgData name="Rigoni, D. (Davide)" userId="329ed254-8023-4622-adb7-d694d09950b2" providerId="ADAL" clId="{33624F8C-6AE8-47B9-933B-73A886441A55}" dt="2024-11-20T15:50:01.993" v="4228" actId="26606"/>
          <ac:spMkLst>
            <pc:docMk/>
            <pc:sldMk cId="656576205" sldId="318"/>
            <ac:spMk id="12" creationId="{3CBA50DB-DBC7-4B6E-B3C1-8FF1EA519791}"/>
          </ac:spMkLst>
        </pc:spChg>
        <pc:spChg chg="add">
          <ac:chgData name="Rigoni, D. (Davide)" userId="329ed254-8023-4622-adb7-d694d09950b2" providerId="ADAL" clId="{33624F8C-6AE8-47B9-933B-73A886441A55}" dt="2024-11-20T15:50:01.993" v="4228" actId="26606"/>
          <ac:spMkLst>
            <pc:docMk/>
            <pc:sldMk cId="656576205" sldId="318"/>
            <ac:spMk id="57" creationId="{A1351C6B-7343-451F-AB4A-1CE294A4E927}"/>
          </ac:spMkLst>
        </pc:spChg>
        <pc:grpChg chg="add">
          <ac:chgData name="Rigoni, D. (Davide)" userId="329ed254-8023-4622-adb7-d694d09950b2" providerId="ADAL" clId="{33624F8C-6AE8-47B9-933B-73A886441A55}" dt="2024-11-20T15:50:01.993" v="4228" actId="26606"/>
          <ac:grpSpMkLst>
            <pc:docMk/>
            <pc:sldMk cId="656576205" sldId="318"/>
            <ac:grpSpMk id="14" creationId="{1DED8FB6-AF8D-4D98-913D-E6486FEC1021}"/>
          </ac:grpSpMkLst>
        </pc:grpChg>
        <pc:picChg chg="add mod">
          <ac:chgData name="Rigoni, D. (Davide)" userId="329ed254-8023-4622-adb7-d694d09950b2" providerId="ADAL" clId="{33624F8C-6AE8-47B9-933B-73A886441A55}" dt="2024-11-20T15:50:01.993" v="4228" actId="26606"/>
          <ac:picMkLst>
            <pc:docMk/>
            <pc:sldMk cId="656576205" sldId="318"/>
            <ac:picMk id="5" creationId="{4ABDD2F5-1C8D-DF46-D6FA-86F983941C7B}"/>
          </ac:picMkLst>
        </pc:picChg>
        <pc:picChg chg="add">
          <ac:chgData name="Rigoni, D. (Davide)" userId="329ed254-8023-4622-adb7-d694d09950b2" providerId="ADAL" clId="{33624F8C-6AE8-47B9-933B-73A886441A55}" dt="2024-11-20T15:50:01.993" v="4228" actId="26606"/>
          <ac:picMkLst>
            <pc:docMk/>
            <pc:sldMk cId="656576205" sldId="318"/>
            <ac:picMk id="55" creationId="{5B3DE270-418F-47A7-B311-C4D876041DC6}"/>
          </ac:picMkLst>
        </pc:picChg>
      </pc:sldChg>
      <pc:sldChg chg="modSp new mod">
        <pc:chgData name="Rigoni, D. (Davide)" userId="329ed254-8023-4622-adb7-d694d09950b2" providerId="ADAL" clId="{33624F8C-6AE8-47B9-933B-73A886441A55}" dt="2024-11-21T09:34:45.257" v="6624" actId="20577"/>
        <pc:sldMkLst>
          <pc:docMk/>
          <pc:sldMk cId="778912862" sldId="319"/>
        </pc:sldMkLst>
        <pc:spChg chg="mod">
          <ac:chgData name="Rigoni, D. (Davide)" userId="329ed254-8023-4622-adb7-d694d09950b2" providerId="ADAL" clId="{33624F8C-6AE8-47B9-933B-73A886441A55}" dt="2024-11-21T09:34:45.257" v="6624" actId="20577"/>
          <ac:spMkLst>
            <pc:docMk/>
            <pc:sldMk cId="778912862" sldId="319"/>
            <ac:spMk id="2" creationId="{6012B87D-3A4F-B0A6-088F-AD33E23DEB04}"/>
          </ac:spMkLst>
        </pc:spChg>
        <pc:spChg chg="mod">
          <ac:chgData name="Rigoni, D. (Davide)" userId="329ed254-8023-4622-adb7-d694d09950b2" providerId="ADAL" clId="{33624F8C-6AE8-47B9-933B-73A886441A55}" dt="2024-11-21T09:34:29.828" v="6606" actId="20577"/>
          <ac:spMkLst>
            <pc:docMk/>
            <pc:sldMk cId="778912862" sldId="319"/>
            <ac:spMk id="3" creationId="{BF96CB8F-AB0E-E889-2D64-AB1ECD48C777}"/>
          </ac:spMkLst>
        </pc:spChg>
      </pc:sldChg>
      <pc:sldChg chg="new del">
        <pc:chgData name="Rigoni, D. (Davide)" userId="329ed254-8023-4622-adb7-d694d09950b2" providerId="ADAL" clId="{33624F8C-6AE8-47B9-933B-73A886441A55}" dt="2024-11-20T15:53:43.803" v="4339" actId="47"/>
        <pc:sldMkLst>
          <pc:docMk/>
          <pc:sldMk cId="3033669806" sldId="320"/>
        </pc:sldMkLst>
      </pc:sldChg>
      <pc:sldChg chg="modSp add mod ord">
        <pc:chgData name="Rigoni, D. (Davide)" userId="329ed254-8023-4622-adb7-d694d09950b2" providerId="ADAL" clId="{33624F8C-6AE8-47B9-933B-73A886441A55}" dt="2024-11-20T15:53:37.812" v="4338" actId="20577"/>
        <pc:sldMkLst>
          <pc:docMk/>
          <pc:sldMk cId="491032830" sldId="321"/>
        </pc:sldMkLst>
        <pc:spChg chg="mod">
          <ac:chgData name="Rigoni, D. (Davide)" userId="329ed254-8023-4622-adb7-d694d09950b2" providerId="ADAL" clId="{33624F8C-6AE8-47B9-933B-73A886441A55}" dt="2024-11-20T15:53:24.563" v="4291" actId="20577"/>
          <ac:spMkLst>
            <pc:docMk/>
            <pc:sldMk cId="491032830" sldId="321"/>
            <ac:spMk id="4" creationId="{C944DFB9-D5A9-B595-006A-855612A17B28}"/>
          </ac:spMkLst>
        </pc:spChg>
        <pc:spChg chg="mod">
          <ac:chgData name="Rigoni, D. (Davide)" userId="329ed254-8023-4622-adb7-d694d09950b2" providerId="ADAL" clId="{33624F8C-6AE8-47B9-933B-73A886441A55}" dt="2024-11-20T15:53:37.812" v="4338" actId="20577"/>
          <ac:spMkLst>
            <pc:docMk/>
            <pc:sldMk cId="491032830" sldId="321"/>
            <ac:spMk id="5" creationId="{CBAC91AD-E043-A254-BF1C-1DF3CBBD51C4}"/>
          </ac:spMkLst>
        </pc:spChg>
      </pc:sldChg>
      <pc:sldChg chg="modSp add ord modAnim">
        <pc:chgData name="Rigoni, D. (Davide)" userId="329ed254-8023-4622-adb7-d694d09950b2" providerId="ADAL" clId="{33624F8C-6AE8-47B9-933B-73A886441A55}" dt="2024-11-20T15:55:10.361" v="4381" actId="20577"/>
        <pc:sldMkLst>
          <pc:docMk/>
          <pc:sldMk cId="1421566489" sldId="322"/>
        </pc:sldMkLst>
        <pc:spChg chg="mod">
          <ac:chgData name="Rigoni, D. (Davide)" userId="329ed254-8023-4622-adb7-d694d09950b2" providerId="ADAL" clId="{33624F8C-6AE8-47B9-933B-73A886441A55}" dt="2024-11-20T15:55:10.361" v="4381" actId="20577"/>
          <ac:spMkLst>
            <pc:docMk/>
            <pc:sldMk cId="1421566489" sldId="322"/>
            <ac:spMk id="4" creationId="{C944DFB9-D5A9-B595-006A-855612A17B28}"/>
          </ac:spMkLst>
        </pc:spChg>
        <pc:spChg chg="mod">
          <ac:chgData name="Rigoni, D. (Davide)" userId="329ed254-8023-4622-adb7-d694d09950b2" providerId="ADAL" clId="{33624F8C-6AE8-47B9-933B-73A886441A55}" dt="2024-11-20T15:55:03.375" v="4356" actId="20577"/>
          <ac:spMkLst>
            <pc:docMk/>
            <pc:sldMk cId="1421566489" sldId="322"/>
            <ac:spMk id="5" creationId="{CBAC91AD-E043-A254-BF1C-1DF3CBBD51C4}"/>
          </ac:spMkLst>
        </pc:spChg>
      </pc:sldChg>
      <pc:sldChg chg="modSp add mod">
        <pc:chgData name="Rigoni, D. (Davide)" userId="329ed254-8023-4622-adb7-d694d09950b2" providerId="ADAL" clId="{33624F8C-6AE8-47B9-933B-73A886441A55}" dt="2024-11-21T08:27:33.748" v="4547" actId="113"/>
        <pc:sldMkLst>
          <pc:docMk/>
          <pc:sldMk cId="822324780" sldId="323"/>
        </pc:sldMkLst>
        <pc:graphicFrameChg chg="mod modGraphic">
          <ac:chgData name="Rigoni, D. (Davide)" userId="329ed254-8023-4622-adb7-d694d09950b2" providerId="ADAL" clId="{33624F8C-6AE8-47B9-933B-73A886441A55}" dt="2024-11-21T08:27:33.748" v="4547" actId="113"/>
          <ac:graphicFrameMkLst>
            <pc:docMk/>
            <pc:sldMk cId="822324780" sldId="323"/>
            <ac:graphicFrameMk id="4" creationId="{C13DC7B3-D8D4-D2E3-DAF8-5823737738EC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1T08:28:11.128" v="4583" actId="113"/>
        <pc:sldMkLst>
          <pc:docMk/>
          <pc:sldMk cId="2710506103" sldId="324"/>
        </pc:sldMkLst>
        <pc:graphicFrameChg chg="mod modGraphic">
          <ac:chgData name="Rigoni, D. (Davide)" userId="329ed254-8023-4622-adb7-d694d09950b2" providerId="ADAL" clId="{33624F8C-6AE8-47B9-933B-73A886441A55}" dt="2024-11-21T08:28:11.128" v="4583" actId="113"/>
          <ac:graphicFrameMkLst>
            <pc:docMk/>
            <pc:sldMk cId="2710506103" sldId="324"/>
            <ac:graphicFrameMk id="4" creationId="{C13DC7B3-D8D4-D2E3-DAF8-5823737738EC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1T10:05:03.347" v="7149" actId="20577"/>
        <pc:sldMkLst>
          <pc:docMk/>
          <pc:sldMk cId="2187332206" sldId="325"/>
        </pc:sldMkLst>
        <pc:graphicFrameChg chg="mod modGraphic">
          <ac:chgData name="Rigoni, D. (Davide)" userId="329ed254-8023-4622-adb7-d694d09950b2" providerId="ADAL" clId="{33624F8C-6AE8-47B9-933B-73A886441A55}" dt="2024-11-21T10:05:03.347" v="7149" actId="20577"/>
          <ac:graphicFrameMkLst>
            <pc:docMk/>
            <pc:sldMk cId="2187332206" sldId="325"/>
            <ac:graphicFrameMk id="4" creationId="{C13DC7B3-D8D4-D2E3-DAF8-5823737738EC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1T08:41:35.780" v="5075" actId="20577"/>
        <pc:sldMkLst>
          <pc:docMk/>
          <pc:sldMk cId="1128064407" sldId="326"/>
        </pc:sldMkLst>
        <pc:graphicFrameChg chg="modGraphic">
          <ac:chgData name="Rigoni, D. (Davide)" userId="329ed254-8023-4622-adb7-d694d09950b2" providerId="ADAL" clId="{33624F8C-6AE8-47B9-933B-73A886441A55}" dt="2024-11-21T08:41:35.780" v="5075" actId="20577"/>
          <ac:graphicFrameMkLst>
            <pc:docMk/>
            <pc:sldMk cId="1128064407" sldId="326"/>
            <ac:graphicFrameMk id="4" creationId="{C13DC7B3-D8D4-D2E3-DAF8-5823737738EC}"/>
          </ac:graphicFrameMkLst>
        </pc:graphicFrameChg>
      </pc:sldChg>
      <pc:sldChg chg="modSp add mod">
        <pc:chgData name="Rigoni, D. (Davide)" userId="329ed254-8023-4622-adb7-d694d09950b2" providerId="ADAL" clId="{33624F8C-6AE8-47B9-933B-73A886441A55}" dt="2024-11-21T08:31:42.450" v="4656" actId="207"/>
        <pc:sldMkLst>
          <pc:docMk/>
          <pc:sldMk cId="2027021769" sldId="327"/>
        </pc:sldMkLst>
        <pc:spChg chg="mod">
          <ac:chgData name="Rigoni, D. (Davide)" userId="329ed254-8023-4622-adb7-d694d09950b2" providerId="ADAL" clId="{33624F8C-6AE8-47B9-933B-73A886441A55}" dt="2024-11-21T08:31:42.450" v="4656" actId="207"/>
          <ac:spMkLst>
            <pc:docMk/>
            <pc:sldMk cId="2027021769" sldId="327"/>
            <ac:spMk id="3" creationId="{079AD792-7F24-D9B3-7BF3-DB77B514F230}"/>
          </ac:spMkLst>
        </pc:spChg>
      </pc:sldChg>
      <pc:sldChg chg="addSp modSp add mod">
        <pc:chgData name="Rigoni, D. (Davide)" userId="329ed254-8023-4622-adb7-d694d09950b2" providerId="ADAL" clId="{33624F8C-6AE8-47B9-933B-73A886441A55}" dt="2024-11-21T08:41:54.693" v="5076" actId="207"/>
        <pc:sldMkLst>
          <pc:docMk/>
          <pc:sldMk cId="360373075" sldId="328"/>
        </pc:sldMkLst>
        <pc:spChg chg="mod">
          <ac:chgData name="Rigoni, D. (Davide)" userId="329ed254-8023-4622-adb7-d694d09950b2" providerId="ADAL" clId="{33624F8C-6AE8-47B9-933B-73A886441A55}" dt="2024-11-21T08:37:36.251" v="4913" actId="207"/>
          <ac:spMkLst>
            <pc:docMk/>
            <pc:sldMk cId="360373075" sldId="328"/>
            <ac:spMk id="4" creationId="{30B2CB9A-B1F7-E281-03C3-3F4B47982075}"/>
          </ac:spMkLst>
        </pc:spChg>
        <pc:spChg chg="mod">
          <ac:chgData name="Rigoni, D. (Davide)" userId="329ed254-8023-4622-adb7-d694d09950b2" providerId="ADAL" clId="{33624F8C-6AE8-47B9-933B-73A886441A55}" dt="2024-11-21T08:41:54.693" v="5076" actId="207"/>
          <ac:spMkLst>
            <pc:docMk/>
            <pc:sldMk cId="360373075" sldId="328"/>
            <ac:spMk id="5" creationId="{08836207-59BF-EEEA-B324-895CAC28BEDB}"/>
          </ac:spMkLst>
        </pc:spChg>
        <pc:spChg chg="mod">
          <ac:chgData name="Rigoni, D. (Davide)" userId="329ed254-8023-4622-adb7-d694d09950b2" providerId="ADAL" clId="{33624F8C-6AE8-47B9-933B-73A886441A55}" dt="2024-11-21T08:38:16.299" v="5015" actId="20577"/>
          <ac:spMkLst>
            <pc:docMk/>
            <pc:sldMk cId="360373075" sldId="328"/>
            <ac:spMk id="33" creationId="{06813D36-D583-527E-0556-8B5A369194A5}"/>
          </ac:spMkLst>
        </pc:spChg>
        <pc:picChg chg="add mod">
          <ac:chgData name="Rigoni, D. (Davide)" userId="329ed254-8023-4622-adb7-d694d09950b2" providerId="ADAL" clId="{33624F8C-6AE8-47B9-933B-73A886441A55}" dt="2024-11-21T08:39:05.964" v="5019" actId="1076"/>
          <ac:picMkLst>
            <pc:docMk/>
            <pc:sldMk cId="360373075" sldId="328"/>
            <ac:picMk id="7" creationId="{3C917988-201D-3750-6CF1-E0B54588F218}"/>
          </ac:picMkLst>
        </pc:picChg>
      </pc:sldChg>
      <pc:sldChg chg="addSp modSp add mod">
        <pc:chgData name="Rigoni, D. (Davide)" userId="329ed254-8023-4622-adb7-d694d09950b2" providerId="ADAL" clId="{33624F8C-6AE8-47B9-933B-73A886441A55}" dt="2024-11-21T08:41:58.337" v="5077" actId="207"/>
        <pc:sldMkLst>
          <pc:docMk/>
          <pc:sldMk cId="1764779150" sldId="329"/>
        </pc:sldMkLst>
        <pc:spChg chg="mod">
          <ac:chgData name="Rigoni, D. (Davide)" userId="329ed254-8023-4622-adb7-d694d09950b2" providerId="ADAL" clId="{33624F8C-6AE8-47B9-933B-73A886441A55}" dt="2024-11-21T08:41:58.337" v="5077" actId="207"/>
          <ac:spMkLst>
            <pc:docMk/>
            <pc:sldMk cId="1764779150" sldId="329"/>
            <ac:spMk id="6" creationId="{FC1CC20E-9D4F-C8F5-1B2D-3A29734E2C35}"/>
          </ac:spMkLst>
        </pc:spChg>
        <pc:spChg chg="mod">
          <ac:chgData name="Rigoni, D. (Davide)" userId="329ed254-8023-4622-adb7-d694d09950b2" providerId="ADAL" clId="{33624F8C-6AE8-47B9-933B-73A886441A55}" dt="2024-11-21T08:39:16.157" v="5021"/>
          <ac:spMkLst>
            <pc:docMk/>
            <pc:sldMk cId="1764779150" sldId="329"/>
            <ac:spMk id="34" creationId="{24D27123-D95E-7E73-5E02-1939E586E897}"/>
          </ac:spMkLst>
        </pc:spChg>
        <pc:picChg chg="add mod">
          <ac:chgData name="Rigoni, D. (Davide)" userId="329ed254-8023-4622-adb7-d694d09950b2" providerId="ADAL" clId="{33624F8C-6AE8-47B9-933B-73A886441A55}" dt="2024-11-21T08:39:59.613" v="5040" actId="14100"/>
          <ac:picMkLst>
            <pc:docMk/>
            <pc:sldMk cId="1764779150" sldId="329"/>
            <ac:picMk id="9" creationId="{D990A511-8FB9-499C-66F3-DEB01A11496F}"/>
          </ac:picMkLst>
        </pc:picChg>
      </pc:sldChg>
      <pc:sldChg chg="modSp add mod">
        <pc:chgData name="Rigoni, D. (Davide)" userId="329ed254-8023-4622-adb7-d694d09950b2" providerId="ADAL" clId="{33624F8C-6AE8-47B9-933B-73A886441A55}" dt="2024-11-21T09:49:56.489" v="7143" actId="14100"/>
        <pc:sldMkLst>
          <pc:docMk/>
          <pc:sldMk cId="3245508888" sldId="330"/>
        </pc:sldMkLst>
        <pc:spChg chg="mod">
          <ac:chgData name="Rigoni, D. (Davide)" userId="329ed254-8023-4622-adb7-d694d09950b2" providerId="ADAL" clId="{33624F8C-6AE8-47B9-933B-73A886441A55}" dt="2024-11-21T09:49:56.489" v="7143" actId="14100"/>
          <ac:spMkLst>
            <pc:docMk/>
            <pc:sldMk cId="3245508888" sldId="330"/>
            <ac:spMk id="3" creationId="{5B746301-DB97-EE3F-CAE1-E02A278B1DD7}"/>
          </ac:spMkLst>
        </pc:spChg>
      </pc:sldChg>
      <pc:sldChg chg="addSp delSp modSp new mod">
        <pc:chgData name="Rigoni, D. (Davide)" userId="329ed254-8023-4622-adb7-d694d09950b2" providerId="ADAL" clId="{33624F8C-6AE8-47B9-933B-73A886441A55}" dt="2024-11-21T09:36:50.141" v="6642" actId="122"/>
        <pc:sldMkLst>
          <pc:docMk/>
          <pc:sldMk cId="991180223" sldId="331"/>
        </pc:sldMkLst>
        <pc:spChg chg="mod">
          <ac:chgData name="Rigoni, D. (Davide)" userId="329ed254-8023-4622-adb7-d694d09950b2" providerId="ADAL" clId="{33624F8C-6AE8-47B9-933B-73A886441A55}" dt="2024-11-21T09:36:50.141" v="6642" actId="122"/>
          <ac:spMkLst>
            <pc:docMk/>
            <pc:sldMk cId="991180223" sldId="331"/>
            <ac:spMk id="2" creationId="{AECA2DDE-3568-1D28-B225-F763A87F3780}"/>
          </ac:spMkLst>
        </pc:spChg>
        <pc:spChg chg="del">
          <ac:chgData name="Rigoni, D. (Davide)" userId="329ed254-8023-4622-adb7-d694d09950b2" providerId="ADAL" clId="{33624F8C-6AE8-47B9-933B-73A886441A55}" dt="2024-11-21T09:35:36.293" v="6626" actId="931"/>
          <ac:spMkLst>
            <pc:docMk/>
            <pc:sldMk cId="991180223" sldId="331"/>
            <ac:spMk id="3" creationId="{E2011989-6CC5-F9F8-2C6B-F00D44E1EDB6}"/>
          </ac:spMkLst>
        </pc:spChg>
        <pc:spChg chg="add del mod">
          <ac:chgData name="Rigoni, D. (Davide)" userId="329ed254-8023-4622-adb7-d694d09950b2" providerId="ADAL" clId="{33624F8C-6AE8-47B9-933B-73A886441A55}" dt="2024-11-21T09:35:49.016" v="6627" actId="478"/>
          <ac:spMkLst>
            <pc:docMk/>
            <pc:sldMk cId="991180223" sldId="331"/>
            <ac:spMk id="6" creationId="{27BC133F-4037-2583-FF79-1A4C6F89579D}"/>
          </ac:spMkLst>
        </pc:spChg>
        <pc:spChg chg="add del mod">
          <ac:chgData name="Rigoni, D. (Davide)" userId="329ed254-8023-4622-adb7-d694d09950b2" providerId="ADAL" clId="{33624F8C-6AE8-47B9-933B-73A886441A55}" dt="2024-11-21T09:36:15.170" v="6628" actId="931"/>
          <ac:spMkLst>
            <pc:docMk/>
            <pc:sldMk cId="991180223" sldId="331"/>
            <ac:spMk id="8" creationId="{446297E8-E833-8BE7-4746-2AD56C86F09C}"/>
          </ac:spMkLst>
        </pc:spChg>
        <pc:spChg chg="add del mod">
          <ac:chgData name="Rigoni, D. (Davide)" userId="329ed254-8023-4622-adb7-d694d09950b2" providerId="ADAL" clId="{33624F8C-6AE8-47B9-933B-73A886441A55}" dt="2024-11-21T09:36:19.016" v="6630" actId="478"/>
          <ac:spMkLst>
            <pc:docMk/>
            <pc:sldMk cId="991180223" sldId="331"/>
            <ac:spMk id="11" creationId="{0750B4C4-6244-FB54-84B1-A78E85759963}"/>
          </ac:spMkLst>
        </pc:spChg>
        <pc:spChg chg="add del mod">
          <ac:chgData name="Rigoni, D. (Davide)" userId="329ed254-8023-4622-adb7-d694d09950b2" providerId="ADAL" clId="{33624F8C-6AE8-47B9-933B-73A886441A55}" dt="2024-11-21T09:36:19.016" v="6630" actId="478"/>
          <ac:spMkLst>
            <pc:docMk/>
            <pc:sldMk cId="991180223" sldId="331"/>
            <ac:spMk id="14" creationId="{D8D5F6C6-427D-457D-8280-8ED07B37ECED}"/>
          </ac:spMkLst>
        </pc:spChg>
        <pc:spChg chg="add del mod">
          <ac:chgData name="Rigoni, D. (Davide)" userId="329ed254-8023-4622-adb7-d694d09950b2" providerId="ADAL" clId="{33624F8C-6AE8-47B9-933B-73A886441A55}" dt="2024-11-21T09:36:44.051" v="6631" actId="931"/>
          <ac:spMkLst>
            <pc:docMk/>
            <pc:sldMk cId="991180223" sldId="331"/>
            <ac:spMk id="16" creationId="{C846F967-B245-5F6E-DB5C-29EC21ED7658}"/>
          </ac:spMkLst>
        </pc:spChg>
        <pc:spChg chg="add mod">
          <ac:chgData name="Rigoni, D. (Davide)" userId="329ed254-8023-4622-adb7-d694d09950b2" providerId="ADAL" clId="{33624F8C-6AE8-47B9-933B-73A886441A55}" dt="2024-11-21T09:36:44.051" v="6631" actId="931"/>
          <ac:spMkLst>
            <pc:docMk/>
            <pc:sldMk cId="991180223" sldId="331"/>
            <ac:spMk id="19" creationId="{33ABC3DD-644F-77ED-6CC6-6CB6DCA43124}"/>
          </ac:spMkLst>
        </pc:spChg>
        <pc:picChg chg="add del mod">
          <ac:chgData name="Rigoni, D. (Davide)" userId="329ed254-8023-4622-adb7-d694d09950b2" providerId="ADAL" clId="{33624F8C-6AE8-47B9-933B-73A886441A55}" dt="2024-11-21T09:35:49.016" v="6627" actId="478"/>
          <ac:picMkLst>
            <pc:docMk/>
            <pc:sldMk cId="991180223" sldId="331"/>
            <ac:picMk id="5" creationId="{8476135B-CC1B-E1D7-1C1D-A73D646D56AB}"/>
          </ac:picMkLst>
        </pc:picChg>
        <pc:picChg chg="add del mod">
          <ac:chgData name="Rigoni, D. (Davide)" userId="329ed254-8023-4622-adb7-d694d09950b2" providerId="ADAL" clId="{33624F8C-6AE8-47B9-933B-73A886441A55}" dt="2024-11-21T09:36:19.016" v="6630" actId="478"/>
          <ac:picMkLst>
            <pc:docMk/>
            <pc:sldMk cId="991180223" sldId="331"/>
            <ac:picMk id="10" creationId="{1EB05256-E6A4-F876-62E4-CC339F2B8C9B}"/>
          </ac:picMkLst>
        </pc:picChg>
        <pc:picChg chg="add del mod">
          <ac:chgData name="Rigoni, D. (Davide)" userId="329ed254-8023-4622-adb7-d694d09950b2" providerId="ADAL" clId="{33624F8C-6AE8-47B9-933B-73A886441A55}" dt="2024-11-21T09:36:19.016" v="6630" actId="478"/>
          <ac:picMkLst>
            <pc:docMk/>
            <pc:sldMk cId="991180223" sldId="331"/>
            <ac:picMk id="13" creationId="{CDCE00F0-7F51-3564-C463-3751C1492CF0}"/>
          </ac:picMkLst>
        </pc:picChg>
        <pc:picChg chg="add mod">
          <ac:chgData name="Rigoni, D. (Davide)" userId="329ed254-8023-4622-adb7-d694d09950b2" providerId="ADAL" clId="{33624F8C-6AE8-47B9-933B-73A886441A55}" dt="2024-11-21T09:36:44.051" v="6631" actId="931"/>
          <ac:picMkLst>
            <pc:docMk/>
            <pc:sldMk cId="991180223" sldId="331"/>
            <ac:picMk id="18" creationId="{E9B3110E-CE63-E5FE-4C79-6A3078917FFE}"/>
          </ac:picMkLst>
        </pc:picChg>
      </pc:sldChg>
      <pc:sldChg chg="modSp new mod">
        <pc:chgData name="Rigoni, D. (Davide)" userId="329ed254-8023-4622-adb7-d694d09950b2" providerId="ADAL" clId="{33624F8C-6AE8-47B9-933B-73A886441A55}" dt="2024-11-21T09:37:55.463" v="6719" actId="20577"/>
        <pc:sldMkLst>
          <pc:docMk/>
          <pc:sldMk cId="3397737856" sldId="332"/>
        </pc:sldMkLst>
        <pc:spChg chg="mod">
          <ac:chgData name="Rigoni, D. (Davide)" userId="329ed254-8023-4622-adb7-d694d09950b2" providerId="ADAL" clId="{33624F8C-6AE8-47B9-933B-73A886441A55}" dt="2024-11-21T09:37:38.900" v="6683" actId="20577"/>
          <ac:spMkLst>
            <pc:docMk/>
            <pc:sldMk cId="3397737856" sldId="332"/>
            <ac:spMk id="2" creationId="{12F763D0-60FA-2225-5C0C-B09159FD6A44}"/>
          </ac:spMkLst>
        </pc:spChg>
        <pc:spChg chg="mod">
          <ac:chgData name="Rigoni, D. (Davide)" userId="329ed254-8023-4622-adb7-d694d09950b2" providerId="ADAL" clId="{33624F8C-6AE8-47B9-933B-73A886441A55}" dt="2024-11-21T09:37:55.463" v="6719" actId="20577"/>
          <ac:spMkLst>
            <pc:docMk/>
            <pc:sldMk cId="3397737856" sldId="332"/>
            <ac:spMk id="3" creationId="{E854FE7C-0142-67FE-3285-0391402207F1}"/>
          </ac:spMkLst>
        </pc:spChg>
      </pc:sldChg>
      <pc:sldChg chg="modSp add mod">
        <pc:chgData name="Rigoni, D. (Davide)" userId="329ed254-8023-4622-adb7-d694d09950b2" providerId="ADAL" clId="{33624F8C-6AE8-47B9-933B-73A886441A55}" dt="2024-11-21T09:38:41.159" v="6741" actId="207"/>
        <pc:sldMkLst>
          <pc:docMk/>
          <pc:sldMk cId="1458511942" sldId="333"/>
        </pc:sldMkLst>
        <pc:spChg chg="mod">
          <ac:chgData name="Rigoni, D. (Davide)" userId="329ed254-8023-4622-adb7-d694d09950b2" providerId="ADAL" clId="{33624F8C-6AE8-47B9-933B-73A886441A55}" dt="2024-11-21T09:38:41.159" v="6741" actId="207"/>
          <ac:spMkLst>
            <pc:docMk/>
            <pc:sldMk cId="1458511942" sldId="333"/>
            <ac:spMk id="3" creationId="{E854FE7C-0142-67FE-3285-0391402207F1}"/>
          </ac:spMkLst>
        </pc:spChg>
      </pc:sldChg>
      <pc:sldChg chg="modSp add mod ord">
        <pc:chgData name="Rigoni, D. (Davide)" userId="329ed254-8023-4622-adb7-d694d09950b2" providerId="ADAL" clId="{33624F8C-6AE8-47B9-933B-73A886441A55}" dt="2024-11-21T09:38:56.762" v="6768" actId="20577"/>
        <pc:sldMkLst>
          <pc:docMk/>
          <pc:sldMk cId="3286923476" sldId="334"/>
        </pc:sldMkLst>
        <pc:spChg chg="mod">
          <ac:chgData name="Rigoni, D. (Davide)" userId="329ed254-8023-4622-adb7-d694d09950b2" providerId="ADAL" clId="{33624F8C-6AE8-47B9-933B-73A886441A55}" dt="2024-11-21T09:38:56.762" v="6768" actId="20577"/>
          <ac:spMkLst>
            <pc:docMk/>
            <pc:sldMk cId="3286923476" sldId="334"/>
            <ac:spMk id="3" creationId="{E854FE7C-0142-67FE-3285-0391402207F1}"/>
          </ac:spMkLst>
        </pc:spChg>
      </pc:sldChg>
      <pc:sldChg chg="modSp add mod">
        <pc:chgData name="Rigoni, D. (Davide)" userId="329ed254-8023-4622-adb7-d694d09950b2" providerId="ADAL" clId="{33624F8C-6AE8-47B9-933B-73A886441A55}" dt="2024-11-21T09:40:30.384" v="6929" actId="207"/>
        <pc:sldMkLst>
          <pc:docMk/>
          <pc:sldMk cId="1553948791" sldId="335"/>
        </pc:sldMkLst>
        <pc:spChg chg="mod">
          <ac:chgData name="Rigoni, D. (Davide)" userId="329ed254-8023-4622-adb7-d694d09950b2" providerId="ADAL" clId="{33624F8C-6AE8-47B9-933B-73A886441A55}" dt="2024-11-21T09:40:30.384" v="6929" actId="207"/>
          <ac:spMkLst>
            <pc:docMk/>
            <pc:sldMk cId="1553948791" sldId="335"/>
            <ac:spMk id="3" creationId="{E854FE7C-0142-67FE-3285-0391402207F1}"/>
          </ac:spMkLst>
        </pc:spChg>
      </pc:sldChg>
      <pc:sldChg chg="modSp add mod">
        <pc:chgData name="Rigoni, D. (Davide)" userId="329ed254-8023-4622-adb7-d694d09950b2" providerId="ADAL" clId="{33624F8C-6AE8-47B9-933B-73A886441A55}" dt="2024-11-21T09:41:58.389" v="7079" actId="20577"/>
        <pc:sldMkLst>
          <pc:docMk/>
          <pc:sldMk cId="2595696826" sldId="336"/>
        </pc:sldMkLst>
        <pc:spChg chg="mod">
          <ac:chgData name="Rigoni, D. (Davide)" userId="329ed254-8023-4622-adb7-d694d09950b2" providerId="ADAL" clId="{33624F8C-6AE8-47B9-933B-73A886441A55}" dt="2024-11-21T09:41:58.389" v="7079" actId="20577"/>
          <ac:spMkLst>
            <pc:docMk/>
            <pc:sldMk cId="2595696826" sldId="336"/>
            <ac:spMk id="3" creationId="{E854FE7C-0142-67FE-3285-0391402207F1}"/>
          </ac:spMkLst>
        </pc:spChg>
      </pc:sldChg>
      <pc:sldChg chg="add">
        <pc:chgData name="Rigoni, D. (Davide)" userId="329ed254-8023-4622-adb7-d694d09950b2" providerId="ADAL" clId="{33624F8C-6AE8-47B9-933B-73A886441A55}" dt="2024-11-21T10:04:55.789" v="7144" actId="2890"/>
        <pc:sldMkLst>
          <pc:docMk/>
          <pc:sldMk cId="3947359940" sldId="337"/>
        </pc:sldMkLst>
      </pc:sldChg>
      <pc:sldChg chg="addSp delSp modSp add mod">
        <pc:chgData name="Rigoni, D. (Davide)" userId="329ed254-8023-4622-adb7-d694d09950b2" providerId="ADAL" clId="{33624F8C-6AE8-47B9-933B-73A886441A55}" dt="2024-11-21T10:09:44.330" v="7156" actId="207"/>
        <pc:sldMkLst>
          <pc:docMk/>
          <pc:sldMk cId="4124357440" sldId="338"/>
        </pc:sldMkLst>
        <pc:spChg chg="mod">
          <ac:chgData name="Rigoni, D. (Davide)" userId="329ed254-8023-4622-adb7-d694d09950b2" providerId="ADAL" clId="{33624F8C-6AE8-47B9-933B-73A886441A55}" dt="2024-11-21T10:09:44.330" v="7156" actId="207"/>
          <ac:spMkLst>
            <pc:docMk/>
            <pc:sldMk cId="4124357440" sldId="338"/>
            <ac:spMk id="3" creationId="{B8A94D09-44A1-A662-0462-EB669ECF129B}"/>
          </ac:spMkLst>
        </pc:spChg>
        <pc:spChg chg="del">
          <ac:chgData name="Rigoni, D. (Davide)" userId="329ed254-8023-4622-adb7-d694d09950b2" providerId="ADAL" clId="{33624F8C-6AE8-47B9-933B-73A886441A55}" dt="2024-11-21T10:09:36.572" v="7155" actId="26606"/>
          <ac:spMkLst>
            <pc:docMk/>
            <pc:sldMk cId="4124357440" sldId="338"/>
            <ac:spMk id="46" creationId="{C2E4E997-8672-4FFD-B8EC-9932A8E4714B}"/>
          </ac:spMkLst>
        </pc:spChg>
        <pc:spChg chg="add">
          <ac:chgData name="Rigoni, D. (Davide)" userId="329ed254-8023-4622-adb7-d694d09950b2" providerId="ADAL" clId="{33624F8C-6AE8-47B9-933B-73A886441A55}" dt="2024-11-21T10:09:36.572" v="7155" actId="26606"/>
          <ac:spMkLst>
            <pc:docMk/>
            <pc:sldMk cId="4124357440" sldId="338"/>
            <ac:spMk id="82" creationId="{C2E4E997-8672-4FFD-B8EC-9932A8E4714B}"/>
          </ac:spMkLst>
        </pc:spChg>
        <pc:grpChg chg="del">
          <ac:chgData name="Rigoni, D. (Davide)" userId="329ed254-8023-4622-adb7-d694d09950b2" providerId="ADAL" clId="{33624F8C-6AE8-47B9-933B-73A886441A55}" dt="2024-11-21T10:09:36.572" v="7155" actId="26606"/>
          <ac:grpSpMkLst>
            <pc:docMk/>
            <pc:sldMk cId="4124357440" sldId="338"/>
            <ac:grpSpMk id="50" creationId="{453E4DEE-E996-40F8-8635-0FF43D7348F9}"/>
          </ac:grpSpMkLst>
        </pc:grpChg>
        <pc:grpChg chg="add">
          <ac:chgData name="Rigoni, D. (Davide)" userId="329ed254-8023-4622-adb7-d694d09950b2" providerId="ADAL" clId="{33624F8C-6AE8-47B9-933B-73A886441A55}" dt="2024-11-21T10:09:36.572" v="7155" actId="26606"/>
          <ac:grpSpMkLst>
            <pc:docMk/>
            <pc:sldMk cId="4124357440" sldId="338"/>
            <ac:grpSpMk id="86" creationId="{453E4DEE-E996-40F8-8635-0FF43D7348F9}"/>
          </ac:grpSpMkLst>
        </pc:grpChg>
        <pc:picChg chg="add mod">
          <ac:chgData name="Rigoni, D. (Davide)" userId="329ed254-8023-4622-adb7-d694d09950b2" providerId="ADAL" clId="{33624F8C-6AE8-47B9-933B-73A886441A55}" dt="2024-11-21T10:09:36.572" v="7155" actId="26606"/>
          <ac:picMkLst>
            <pc:docMk/>
            <pc:sldMk cId="4124357440" sldId="338"/>
            <ac:picMk id="5" creationId="{EF30F168-F254-F7B6-AF50-6562E2D85C7A}"/>
          </ac:picMkLst>
        </pc:picChg>
        <pc:picChg chg="del">
          <ac:chgData name="Rigoni, D. (Davide)" userId="329ed254-8023-4622-adb7-d694d09950b2" providerId="ADAL" clId="{33624F8C-6AE8-47B9-933B-73A886441A55}" dt="2024-11-21T10:09:24.196" v="7152" actId="478"/>
          <ac:picMkLst>
            <pc:docMk/>
            <pc:sldMk cId="4124357440" sldId="338"/>
            <ac:picMk id="6" creationId="{8E4FDEF2-333B-FC41-195E-39A213D7DAA4}"/>
          </ac:picMkLst>
        </pc:picChg>
        <pc:picChg chg="del">
          <ac:chgData name="Rigoni, D. (Davide)" userId="329ed254-8023-4622-adb7-d694d09950b2" providerId="ADAL" clId="{33624F8C-6AE8-47B9-933B-73A886441A55}" dt="2024-11-21T10:09:36.572" v="7155" actId="26606"/>
          <ac:picMkLst>
            <pc:docMk/>
            <pc:sldMk cId="4124357440" sldId="338"/>
            <ac:picMk id="48" creationId="{FE6BA9E6-1D9E-4D30-B528-D49FA1342E4E}"/>
          </ac:picMkLst>
        </pc:picChg>
        <pc:picChg chg="add">
          <ac:chgData name="Rigoni, D. (Davide)" userId="329ed254-8023-4622-adb7-d694d09950b2" providerId="ADAL" clId="{33624F8C-6AE8-47B9-933B-73A886441A55}" dt="2024-11-21T10:09:36.572" v="7155" actId="26606"/>
          <ac:picMkLst>
            <pc:docMk/>
            <pc:sldMk cId="4124357440" sldId="338"/>
            <ac:picMk id="84" creationId="{FE6BA9E6-1D9E-4D30-B528-D49FA1342E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1A20D-DF0F-41E0-B431-C997486099B5}" type="datetimeFigureOut">
              <a:rPr lang="nl-NL" smtClean="0"/>
              <a:t>21-11-2024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B7E9D-4D5E-4A51-818C-FBFEFC877EF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06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Row</a:t>
            </a:r>
            <a:r>
              <a:rPr lang="nl-NL" dirty="0"/>
              <a:t> criteria </a:t>
            </a:r>
            <a:r>
              <a:rPr lang="nl-NL" dirty="0" err="1"/>
              <a:t>left</a:t>
            </a:r>
            <a:r>
              <a:rPr lang="nl-NL" dirty="0"/>
              <a:t> (</a:t>
            </a:r>
            <a:r>
              <a:rPr lang="nl-NL" dirty="0" err="1"/>
              <a:t>table</a:t>
            </a:r>
            <a:r>
              <a:rPr lang="nl-NL" dirty="0"/>
              <a:t> in </a:t>
            </a:r>
            <a:r>
              <a:rPr lang="nl-NL" dirty="0" err="1"/>
              <a:t>once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B7E9D-4D5E-4A51-818C-FBFEFC877EF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7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freepngimg.com/png/82273-communication-photography-arm-thought-royaltyfree-stock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freepngimg.com/png/82273-communication-photography-arm-thought-royaltyfree-stock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freepngimg.com/png/82273-communication-photography-arm-thought-royaltyfree-stock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irdubois.fr/questions/1554-resine-epoxy.html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0F33-927F-1BFB-0CF3-B6C822B0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Collaborative Reinforcement Learning for Cyber Defense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D225A-F04C-6D0B-E9F9-21987BC7C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Environments, Strategies, and Policies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65342-4DDC-0D72-16F8-E08F1473C423}"/>
              </a:ext>
            </a:extLst>
          </p:cNvPr>
          <p:cNvSpPr txBox="1"/>
          <p:nvPr/>
        </p:nvSpPr>
        <p:spPr>
          <a:xfrm>
            <a:off x="4817660" y="4851779"/>
            <a:ext cx="60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Author: Davide Rigoni</a:t>
            </a:r>
          </a:p>
          <a:p>
            <a:r>
              <a:rPr lang="nl-NL" dirty="0"/>
              <a:t>TNO Supervisors: Frank Fransen &amp; Puck De Haan</a:t>
            </a:r>
          </a:p>
        </p:txBody>
      </p:sp>
    </p:spTree>
    <p:extLst>
      <p:ext uri="{BB962C8B-B14F-4D97-AF65-F5344CB8AC3E}">
        <p14:creationId xmlns:p14="http://schemas.microsoft.com/office/powerpoint/2010/main" val="288795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80D0-7645-12E6-A519-1E056A39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Markov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3C01-D09E-0F7F-BF7D-3FFA1D16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/>
              <a:t> is a finite set of states</a:t>
            </a:r>
          </a:p>
          <a:p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 is a finite set of actions</a:t>
            </a:r>
          </a:p>
          <a:p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/>
              <a:t> is a state transition probability matrix</a:t>
            </a:r>
          </a:p>
          <a:p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/>
              <a:t> is the reward function </a:t>
            </a:r>
          </a:p>
          <a:p>
            <a:r>
              <a:rPr lang="en-US" dirty="0">
                <a:solidFill>
                  <a:srgbClr val="C00000"/>
                </a:solidFill>
              </a:rPr>
              <a:t>γ</a:t>
            </a:r>
            <a:r>
              <a:rPr lang="en-US" dirty="0"/>
              <a:t> is the discount faction, γ ∈ [0, 1]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017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80D0-7645-12E6-A519-1E056A39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Partially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mdp</a:t>
            </a:r>
            <a:r>
              <a:rPr lang="nl-NL" dirty="0"/>
              <a:t> (</a:t>
            </a:r>
            <a:r>
              <a:rPr lang="nl-NL" dirty="0" err="1"/>
              <a:t>poMDP</a:t>
            </a:r>
            <a:r>
              <a:rPr lang="nl-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3C01-D09E-0F7F-BF7D-3FFA1D16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&lt;S, A, P, R, γ&gt;</a:t>
            </a:r>
          </a:p>
          <a:p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/>
              <a:t>, a finite set of observations</a:t>
            </a:r>
          </a:p>
          <a:p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/>
              <a:t>, an observation function that relates observations to hidden state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67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B34-2BA6-FB33-838E-A5E279EB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Multi-agent </a:t>
            </a:r>
            <a:r>
              <a:rPr lang="nl-NL" dirty="0" err="1"/>
              <a:t>reinforcement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(MARL)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4E55C-4366-E10F-3804-2A227FB5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72433"/>
            <a:ext cx="3494597" cy="290375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1AFD1A-1144-DAB6-1AAB-085CA4DD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Competitive – </a:t>
            </a:r>
            <a:r>
              <a:rPr lang="en-US" dirty="0">
                <a:solidFill>
                  <a:srgbClr val="FF0000"/>
                </a:solidFill>
              </a:rPr>
              <a:t>Cooperative</a:t>
            </a:r>
            <a:r>
              <a:rPr lang="en-US" dirty="0"/>
              <a:t> - Mixed</a:t>
            </a:r>
          </a:p>
        </p:txBody>
      </p:sp>
    </p:spTree>
    <p:extLst>
      <p:ext uri="{BB962C8B-B14F-4D97-AF65-F5344CB8AC3E}">
        <p14:creationId xmlns:p14="http://schemas.microsoft.com/office/powerpoint/2010/main" val="324897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B34-2BA6-FB33-838E-A5E279EB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Multi-agent </a:t>
            </a:r>
            <a:r>
              <a:rPr lang="nl-NL" dirty="0" err="1"/>
              <a:t>reinforcement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(MARL)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4E55C-4366-E10F-3804-2A227FB5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72433"/>
            <a:ext cx="3494597" cy="290375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1AFD1A-1144-DAB6-1AAB-085CA4DD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Non-stationarity</a:t>
            </a:r>
          </a:p>
          <a:p>
            <a:pPr lvl="1"/>
            <a:r>
              <a:rPr lang="en-US" dirty="0"/>
              <a:t>Action-Reward Attribution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Policy Optimality</a:t>
            </a:r>
          </a:p>
        </p:txBody>
      </p:sp>
    </p:spTree>
    <p:extLst>
      <p:ext uri="{BB962C8B-B14F-4D97-AF65-F5344CB8AC3E}">
        <p14:creationId xmlns:p14="http://schemas.microsoft.com/office/powerpoint/2010/main" val="290083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80D0-7645-12E6-A519-1E056A39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Dec - </a:t>
            </a:r>
            <a:r>
              <a:rPr lang="nl-NL" dirty="0" err="1"/>
              <a:t>poMDP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3C01-D09E-0F7F-BF7D-3FFA1D16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&lt;S, A*, P, R, γ, O*, Z&gt;</a:t>
            </a:r>
          </a:p>
          <a:p>
            <a:r>
              <a:rPr lang="en-US" dirty="0">
                <a:solidFill>
                  <a:srgbClr val="C00000"/>
                </a:solidFill>
              </a:rPr>
              <a:t> N </a:t>
            </a:r>
            <a:r>
              <a:rPr lang="en-US" dirty="0"/>
              <a:t>: the set of all agents</a:t>
            </a:r>
          </a:p>
          <a:p>
            <a:r>
              <a:rPr lang="en-US" dirty="0">
                <a:solidFill>
                  <a:srgbClr val="C00000"/>
                </a:solidFill>
              </a:rPr>
              <a:t>A* and O* </a:t>
            </a:r>
            <a:r>
              <a:rPr lang="en-US" dirty="0"/>
              <a:t>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joint action/observation sets</a:t>
            </a:r>
          </a:p>
        </p:txBody>
      </p:sp>
    </p:spTree>
    <p:extLst>
      <p:ext uri="{BB962C8B-B14F-4D97-AF65-F5344CB8AC3E}">
        <p14:creationId xmlns:p14="http://schemas.microsoft.com/office/powerpoint/2010/main" val="265678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246DF-80AA-8A3E-EB27-6FC0915A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Research </a:t>
            </a:r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DE34-6834-3F17-3853-7060F347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open-source reinforcement learning environments for cybersecurity offer the best resources for training and deploying diverse agents?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ENVIRONMENT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1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246DF-80AA-8A3E-EB27-6FC0915A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Research </a:t>
            </a:r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DE34-6834-3F17-3853-7060F347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open-source reinforcement learning environments for cybersecurity offer the best resources for training and deploying diverse agents?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reinforcement learning methods are the most effective for the chosen baseline environment?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METHODS/STRATEGIES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4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246DF-80AA-8A3E-EB27-6FC0915A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Research </a:t>
            </a:r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DE34-6834-3F17-3853-7060F347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open-source reinforcement learning environments for cybersecurity offer the best resources for training and deploying diverse agents?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reinforcement learning methods are the most effective for the chosen baseline environment?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can collaborative reinforcement learning policies be applied to defend against intrusion in the selected environment?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POLICY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8275-2813-74F6-34A2-19F883A9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Related</a:t>
            </a:r>
            <a:r>
              <a:rPr lang="nl-NL" dirty="0"/>
              <a:t> Works – RQ1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C4ADE-C75E-8EDC-6AA8-5E0AD1018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716" y="2333768"/>
            <a:ext cx="7877391" cy="3062383"/>
          </a:xfrm>
        </p:spPr>
      </p:pic>
    </p:spTree>
    <p:extLst>
      <p:ext uri="{BB962C8B-B14F-4D97-AF65-F5344CB8AC3E}">
        <p14:creationId xmlns:p14="http://schemas.microsoft.com/office/powerpoint/2010/main" val="309626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1C67-5C32-3193-5A82-30869072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– RQ2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3746F-566C-A410-370D-10DBD21E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045825"/>
            <a:ext cx="3494597" cy="19569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1D615E-318A-7424-A9CA-9A144DB1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3CF6-CAE6-E8A2-A385-34D12B81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Presentation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A0C-A083-5F7B-CDFA-3B69E040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Introduction</a:t>
            </a:r>
            <a:r>
              <a:rPr lang="nl-NL" dirty="0"/>
              <a:t> &amp;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Research Question 1 – </a:t>
            </a:r>
            <a:r>
              <a:rPr lang="nl-NL" dirty="0" err="1"/>
              <a:t>Methodology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Research Question 2 – </a:t>
            </a:r>
            <a:r>
              <a:rPr lang="nl-NL" dirty="0" err="1"/>
              <a:t>Methodology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Research Question 3 – </a:t>
            </a:r>
            <a:r>
              <a:rPr lang="nl-NL" dirty="0" err="1"/>
              <a:t>Methodology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12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1C67-5C32-3193-5A82-30869072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– RQ2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3746F-566C-A410-370D-10DBD21E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045825"/>
            <a:ext cx="3494597" cy="19569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56AA78-D7CC-547D-54DE-EC3DD9657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4403" y="2821225"/>
            <a:ext cx="6335177" cy="2178162"/>
          </a:xfrm>
        </p:spPr>
      </p:pic>
    </p:spTree>
    <p:extLst>
      <p:ext uri="{BB962C8B-B14F-4D97-AF65-F5344CB8AC3E}">
        <p14:creationId xmlns:p14="http://schemas.microsoft.com/office/powerpoint/2010/main" val="40164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4DFB9-D5A9-B595-006A-855612A1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nl-NL" sz="6000"/>
              <a:t>Research question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C91AD-E043-A254-BF1C-1DF3CBBD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Which open-source reinforcement learning environments for cybersecurity offer the best resources for training and deploying diverse agents?</a:t>
            </a:r>
          </a:p>
        </p:txBody>
      </p:sp>
    </p:spTree>
    <p:extLst>
      <p:ext uri="{BB962C8B-B14F-4D97-AF65-F5344CB8AC3E}">
        <p14:creationId xmlns:p14="http://schemas.microsoft.com/office/powerpoint/2010/main" val="19987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045-65A1-6F5C-A0EA-C008559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Methodology</a:t>
            </a:r>
            <a:r>
              <a:rPr lang="nl-NL" dirty="0"/>
              <a:t>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3FF3-EED2-5227-4620-A5A16C348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Open-source environment </a:t>
            </a:r>
            <a:r>
              <a:rPr lang="nl-NL" dirty="0" err="1"/>
              <a:t>classified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4 </a:t>
            </a:r>
            <a:r>
              <a:rPr lang="nl-NL" dirty="0" err="1"/>
              <a:t>metrics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Last Update</a:t>
            </a:r>
          </a:p>
          <a:p>
            <a:pPr lvl="1"/>
            <a:r>
              <a:rPr lang="nl-NL" dirty="0"/>
              <a:t>Studies</a:t>
            </a:r>
          </a:p>
          <a:p>
            <a:pPr lvl="1"/>
            <a:r>
              <a:rPr lang="nl-NL" dirty="0"/>
              <a:t>Flexibility</a:t>
            </a:r>
          </a:p>
          <a:p>
            <a:pPr lvl="1"/>
            <a:r>
              <a:rPr lang="nl-NL" dirty="0" err="1"/>
              <a:t>Documentation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31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C4932-800C-A411-51A5-4A9FB4B9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 dirty="0" err="1">
                <a:solidFill>
                  <a:srgbClr val="FFFFFF"/>
                </a:solidFill>
              </a:rPr>
              <a:t>Classification</a:t>
            </a:r>
            <a:r>
              <a:rPr lang="nl-NL" sz="2800" dirty="0">
                <a:solidFill>
                  <a:srgbClr val="FFFFFF"/>
                </a:solidFill>
              </a:rPr>
              <a:t> 1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81193-3DF0-D474-C610-DE689D87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615476"/>
            <a:ext cx="6112382" cy="362158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FB366-009C-0721-829A-E2CE6241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0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045-65A1-6F5C-A0EA-C008559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Methodology</a:t>
            </a:r>
            <a:r>
              <a:rPr lang="nl-NL" dirty="0"/>
              <a:t>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3FF3-EED2-5227-4620-A5A16C348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Environments </a:t>
            </a:r>
            <a:r>
              <a:rPr lang="nl-NL" dirty="0" err="1"/>
              <a:t>from</a:t>
            </a:r>
            <a:r>
              <a:rPr lang="nl-NL" dirty="0"/>
              <a:t> part 1 </a:t>
            </a:r>
            <a:r>
              <a:rPr lang="nl-NL" dirty="0" err="1"/>
              <a:t>classified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Usability</a:t>
            </a:r>
            <a:endParaRPr lang="nl-NL" dirty="0"/>
          </a:p>
          <a:p>
            <a:pPr lvl="1"/>
            <a:r>
              <a:rPr lang="nl-NL" dirty="0"/>
              <a:t>Direct Multi-Agent Support</a:t>
            </a:r>
          </a:p>
          <a:p>
            <a:pPr lvl="1"/>
            <a:r>
              <a:rPr lang="nl-NL" dirty="0" err="1"/>
              <a:t>Abstraction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Agents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endParaRPr lang="nl-NL" dirty="0"/>
          </a:p>
          <a:p>
            <a:pPr lvl="1"/>
            <a:r>
              <a:rPr lang="nl-NL" dirty="0"/>
              <a:t>General </a:t>
            </a:r>
            <a:r>
              <a:rPr lang="nl-NL" dirty="0" err="1"/>
              <a:t>impressions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249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401-C2BF-D908-6B0F-4ED639C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Final</a:t>
            </a:r>
            <a:r>
              <a:rPr lang="nl-NL" dirty="0"/>
              <a:t> Environment </a:t>
            </a:r>
            <a:r>
              <a:rPr lang="nl-NL" dirty="0" err="1"/>
              <a:t>comparison</a:t>
            </a:r>
            <a:r>
              <a:rPr lang="nl-NL" dirty="0"/>
              <a:t> - </a:t>
            </a:r>
            <a:r>
              <a:rPr lang="nl-NL" dirty="0" err="1"/>
              <a:t>usability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8BE841-5BCA-1E4F-C958-60B5EB5E6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70880"/>
              </p:ext>
            </p:extLst>
          </p:nvPr>
        </p:nvGraphicFramePr>
        <p:xfrm>
          <a:off x="1141413" y="2249488"/>
          <a:ext cx="99060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9260222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5729487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0164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CybORG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CyberBattleSim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CSLE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0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7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3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90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401-C2BF-D908-6B0F-4ED639C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Final</a:t>
            </a:r>
            <a:r>
              <a:rPr lang="nl-NL" dirty="0"/>
              <a:t> Environment </a:t>
            </a:r>
            <a:r>
              <a:rPr lang="nl-NL" dirty="0" err="1"/>
              <a:t>comparison</a:t>
            </a:r>
            <a:r>
              <a:rPr lang="nl-NL" dirty="0"/>
              <a:t> – MARL Support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8BE841-5BCA-1E4F-C958-60B5EB5E6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524428"/>
              </p:ext>
            </p:extLst>
          </p:nvPr>
        </p:nvGraphicFramePr>
        <p:xfrm>
          <a:off x="1141413" y="2249488"/>
          <a:ext cx="99060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9260222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5729487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0164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CybORG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CyberBattleSim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CSLE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0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7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Coop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Comp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3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60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401-C2BF-D908-6B0F-4ED639C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Final</a:t>
            </a:r>
            <a:r>
              <a:rPr lang="nl-NL" dirty="0"/>
              <a:t> Environment </a:t>
            </a:r>
            <a:r>
              <a:rPr lang="nl-NL" dirty="0" err="1"/>
              <a:t>comparison</a:t>
            </a:r>
            <a:r>
              <a:rPr lang="nl-NL" dirty="0"/>
              <a:t> – </a:t>
            </a:r>
            <a:r>
              <a:rPr lang="nl-NL" dirty="0" err="1"/>
              <a:t>Abstraction</a:t>
            </a:r>
            <a:r>
              <a:rPr lang="nl-NL" dirty="0"/>
              <a:t> level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8BE841-5BCA-1E4F-C958-60B5EB5E6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964841"/>
              </p:ext>
            </p:extLst>
          </p:nvPr>
        </p:nvGraphicFramePr>
        <p:xfrm>
          <a:off x="1141413" y="2249488"/>
          <a:ext cx="99060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9260222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5729487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0164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CybORG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CyberBattleSim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CSLE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0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7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Coop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Comp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3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7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401-C2BF-D908-6B0F-4ED639C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Final</a:t>
            </a:r>
            <a:r>
              <a:rPr lang="nl-NL" dirty="0"/>
              <a:t> Environment </a:t>
            </a:r>
            <a:r>
              <a:rPr lang="nl-NL" dirty="0" err="1"/>
              <a:t>comparison</a:t>
            </a:r>
            <a:r>
              <a:rPr lang="nl-NL" dirty="0"/>
              <a:t> – </a:t>
            </a:r>
            <a:r>
              <a:rPr lang="nl-NL" dirty="0" err="1"/>
              <a:t>Abstraction</a:t>
            </a:r>
            <a:r>
              <a:rPr lang="nl-NL" dirty="0"/>
              <a:t> level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8BE841-5BCA-1E4F-C958-60B5EB5E6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636487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9260222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5729487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0164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CybORG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CyberBattleSim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CSLE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0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7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Coop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Comp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3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FSM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  <a:p>
                      <a:r>
                        <a:rPr lang="nl-NL" dirty="0"/>
                        <a:t>Green Agent </a:t>
                      </a:r>
                      <a:r>
                        <a:rPr lang="nl-NL" dirty="0" err="1"/>
                        <a:t>Population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Deterministic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Defender</a:t>
                      </a:r>
                      <a:r>
                        <a:rPr lang="nl-NL" dirty="0"/>
                        <a:t> </a:t>
                      </a:r>
                    </a:p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Defenders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532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401-C2BF-D908-6B0F-4ED639C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Final</a:t>
            </a:r>
            <a:r>
              <a:rPr lang="nl-NL" dirty="0"/>
              <a:t> Environment </a:t>
            </a:r>
            <a:r>
              <a:rPr lang="nl-NL" dirty="0" err="1"/>
              <a:t>comparison</a:t>
            </a:r>
            <a:r>
              <a:rPr lang="nl-NL" dirty="0"/>
              <a:t> – </a:t>
            </a:r>
            <a:r>
              <a:rPr lang="nl-NL" dirty="0" err="1"/>
              <a:t>Impression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8BE841-5BCA-1E4F-C958-60B5EB5E6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363408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9260222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5729487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0164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CybORG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CyberBattleSim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CSLE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0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7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Coop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(</a:t>
                      </a:r>
                      <a:r>
                        <a:rPr lang="nl-NL" dirty="0" err="1"/>
                        <a:t>Comp</a:t>
                      </a:r>
                      <a:r>
                        <a:rPr lang="nl-NL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3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FSM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  <a:p>
                      <a:r>
                        <a:rPr lang="nl-NL" dirty="0"/>
                        <a:t>Green Agent </a:t>
                      </a:r>
                      <a:r>
                        <a:rPr lang="nl-NL" dirty="0" err="1"/>
                        <a:t>Population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Deterministic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Defender</a:t>
                      </a:r>
                      <a:r>
                        <a:rPr lang="nl-NL" dirty="0"/>
                        <a:t> </a:t>
                      </a:r>
                    </a:p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Attacker</a:t>
                      </a:r>
                      <a:endParaRPr lang="nl-NL" dirty="0"/>
                    </a:p>
                    <a:p>
                      <a:r>
                        <a:rPr lang="nl-NL" dirty="0"/>
                        <a:t>RL </a:t>
                      </a:r>
                      <a:r>
                        <a:rPr lang="nl-NL" dirty="0" err="1"/>
                        <a:t>Defenders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Good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24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4DFB9-D5A9-B595-006A-855612A1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nl-NL" sz="6000" dirty="0" err="1"/>
              <a:t>Introduction</a:t>
            </a:r>
            <a:r>
              <a:rPr lang="nl-NL" sz="6000" dirty="0"/>
              <a:t> &amp; 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C91AD-E043-A254-BF1C-1DF3CBBD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8A69C-1118-B236-C924-22A7474E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CybORG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8F9A7-F9CB-7348-EB7B-46C34E906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Blue Agents Actions:</a:t>
            </a:r>
          </a:p>
          <a:p>
            <a:pPr lvl="1"/>
            <a:r>
              <a:rPr lang="en-US" sz="1600" dirty="0"/>
              <a:t>Monitor (time - 1)</a:t>
            </a:r>
          </a:p>
          <a:p>
            <a:pPr lvl="1"/>
            <a:r>
              <a:rPr lang="en-US" sz="1600" dirty="0"/>
              <a:t>Analyze (time – 2)</a:t>
            </a:r>
          </a:p>
          <a:p>
            <a:pPr lvl="1"/>
            <a:r>
              <a:rPr lang="en-US" sz="1600" dirty="0"/>
              <a:t>Decoy (time - 2): Deploys a decoy on a specified host, akin to a honeypot</a:t>
            </a:r>
          </a:p>
          <a:p>
            <a:pPr lvl="1"/>
            <a:r>
              <a:rPr lang="en-US" sz="1600" dirty="0"/>
              <a:t>Remove (time - 3): Eliminates a red agent from a targeted host.</a:t>
            </a:r>
          </a:p>
          <a:p>
            <a:pPr lvl="1"/>
            <a:r>
              <a:rPr lang="en-US" sz="1600" dirty="0"/>
              <a:t>Restore (time - 5): Returns a host to a ’clean’ state</a:t>
            </a:r>
          </a:p>
          <a:p>
            <a:pPr lvl="1"/>
            <a:r>
              <a:rPr lang="en-US" sz="1600" dirty="0"/>
              <a:t>Control Traffic (time - 1) • Messages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909D2-3939-ABB6-AD21-4C5097AB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6732"/>
            <a:ext cx="5456279" cy="44195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21622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8A69C-1118-B236-C924-22A7474E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CybORG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8F9A7-F9CB-7348-EB7B-46C34E906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Blue Agents Rewards:</a:t>
            </a:r>
          </a:p>
          <a:p>
            <a:pPr lvl="1"/>
            <a:r>
              <a:rPr lang="en-US"/>
              <a:t>Green Agents Determine the reward</a:t>
            </a:r>
          </a:p>
          <a:p>
            <a:pPr lvl="2"/>
            <a:r>
              <a:rPr lang="en-US" sz="2000"/>
              <a:t>Network availability</a:t>
            </a:r>
          </a:p>
          <a:p>
            <a:pPr lvl="2"/>
            <a:r>
              <a:rPr lang="en-US" sz="2000"/>
              <a:t>Quality of service</a:t>
            </a:r>
          </a:p>
          <a:p>
            <a:pPr lvl="2"/>
            <a:r>
              <a:rPr lang="en-US" sz="2000"/>
              <a:t>Maximum Reward = 0</a:t>
            </a:r>
          </a:p>
          <a:p>
            <a:pPr lvl="2"/>
            <a:r>
              <a:rPr lang="en-US" sz="2000"/>
              <a:t>3 Different Phases</a:t>
            </a:r>
          </a:p>
          <a:p>
            <a:pPr lvl="2"/>
            <a:r>
              <a:rPr lang="en-US" sz="2000"/>
              <a:t>Global Reward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FAA4-35CD-E3E8-5D83-BCA3784B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852"/>
            <a:ext cx="5456279" cy="366934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73901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DF1F81-D5F4-DE9B-71CE-B55F424D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Cyborg – Red Agents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60332-DB3C-4EEA-386E-7A791641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459287" cy="4608513"/>
          </a:xfrm>
        </p:spPr>
        <p:txBody>
          <a:bodyPr>
            <a:normAutofit/>
          </a:bodyPr>
          <a:lstStyle/>
          <a:p>
            <a:r>
              <a:rPr lang="en-US" sz="2000" dirty="0"/>
              <a:t>Red Agents Actions:</a:t>
            </a:r>
          </a:p>
          <a:p>
            <a:pPr lvl="1"/>
            <a:r>
              <a:rPr lang="en-US" sz="1200" dirty="0"/>
              <a:t>0 - Remote discovery (time - 1): Discover the IP address of a host in the subnet. </a:t>
            </a:r>
          </a:p>
          <a:p>
            <a:pPr lvl="1"/>
            <a:r>
              <a:rPr lang="en-US" sz="1200" dirty="0"/>
              <a:t>1 - Aggressive Discovery (time - 1): Conducts an intensive scan to uncover different hosts, high risk of detection.</a:t>
            </a:r>
          </a:p>
          <a:p>
            <a:pPr lvl="1"/>
            <a:r>
              <a:rPr lang="en-US" sz="1200" dirty="0"/>
              <a:t>2 - Stealth Discovery (time - 3): Executes a stealth scan to identify different hosts, with a lower risk of detection</a:t>
            </a:r>
          </a:p>
          <a:p>
            <a:pPr lvl="1"/>
            <a:r>
              <a:rPr lang="en-US" sz="1200" dirty="0"/>
              <a:t>3 - Deception (time - 2): Checks for the presence of honeypots deployed by blue agents</a:t>
            </a:r>
          </a:p>
          <a:p>
            <a:pPr lvl="1"/>
            <a:r>
              <a:rPr lang="en-US" sz="1200" dirty="0"/>
              <a:t>4 - Exploit Services (time - 4): Exploits services on a designated host remotely</a:t>
            </a:r>
          </a:p>
          <a:p>
            <a:pPr lvl="1"/>
            <a:r>
              <a:rPr lang="en-US" sz="1200" dirty="0"/>
              <a:t>5 - Privilege Escalation (time - 2): Performs privilege escalation on a host</a:t>
            </a:r>
          </a:p>
          <a:p>
            <a:pPr lvl="1"/>
            <a:r>
              <a:rPr lang="en-US" sz="1200" dirty="0"/>
              <a:t>6 - Impact (time - 2): Disrupts network availability between hosts</a:t>
            </a:r>
          </a:p>
          <a:p>
            <a:pPr lvl="1"/>
            <a:r>
              <a:rPr lang="en-US" sz="1200" dirty="0"/>
              <a:t>7 - Degrade Service (time - 2): Worsen the service of a green host if the attacker has root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77626-3125-0465-E314-07041339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4714"/>
            <a:ext cx="5456279" cy="28236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026779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3BA-129F-45FD-0058-DD677ABC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Network </a:t>
            </a:r>
            <a:r>
              <a:rPr lang="nl-NL" dirty="0" err="1"/>
              <a:t>hosts</a:t>
            </a:r>
            <a:r>
              <a:rPr lang="nl-NL" dirty="0"/>
              <a:t> - </a:t>
            </a:r>
            <a:r>
              <a:rPr lang="nl-NL" dirty="0" err="1"/>
              <a:t>states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A9C6-A43A-6AFE-8704-F7ADBF3A5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States K and KD: Indicate a host whose IP address is known to the red agent.</a:t>
            </a:r>
          </a:p>
          <a:p>
            <a:r>
              <a:rPr lang="en-US" dirty="0"/>
              <a:t>States S and SD: Represent a host whose services are known to the red agent.</a:t>
            </a:r>
          </a:p>
          <a:p>
            <a:r>
              <a:rPr lang="en-US" dirty="0"/>
              <a:t>States U and UD: Indicate a host where the red agent has an active user shell.</a:t>
            </a:r>
          </a:p>
          <a:p>
            <a:r>
              <a:rPr lang="en-US" dirty="0"/>
              <a:t>States R and RD: Represent a host where the red agent has an active root shell session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94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6772-C7C6-2C8B-4441-67447C9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Cyborg</a:t>
            </a:r>
            <a:r>
              <a:rPr lang="nl-NL" dirty="0"/>
              <a:t> - </a:t>
            </a:r>
            <a:r>
              <a:rPr lang="nl-NL" dirty="0" err="1"/>
              <a:t>observations</a:t>
            </a:r>
            <a:endParaRPr lang="nl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EB3835-812C-F8F7-A6C6-63EDB8351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04" y="2748608"/>
            <a:ext cx="6322932" cy="603697"/>
          </a:xfrm>
        </p:spPr>
      </p:pic>
    </p:spTree>
    <p:extLst>
      <p:ext uri="{BB962C8B-B14F-4D97-AF65-F5344CB8AC3E}">
        <p14:creationId xmlns:p14="http://schemas.microsoft.com/office/powerpoint/2010/main" val="117751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4DFB9-D5A9-B595-006A-855612A1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nl-NL" sz="6000"/>
              <a:t>Research question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C91AD-E043-A254-BF1C-1DF3CBBD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Which reinforcement learning methods are the most effective for the chosen baseline environment?</a:t>
            </a:r>
          </a:p>
        </p:txBody>
      </p:sp>
    </p:spTree>
    <p:extLst>
      <p:ext uri="{BB962C8B-B14F-4D97-AF65-F5344CB8AC3E}">
        <p14:creationId xmlns:p14="http://schemas.microsoft.com/office/powerpoint/2010/main" val="19901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873711"/>
              </p:ext>
            </p:extLst>
          </p:nvPr>
        </p:nvGraphicFramePr>
        <p:xfrm>
          <a:off x="1141413" y="2249488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17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377160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Type of </a:t>
                      </a:r>
                      <a:r>
                        <a:rPr lang="nl-NL" b="1" dirty="0" err="1"/>
                        <a:t>method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Value-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Actor-</a:t>
                      </a:r>
                      <a:r>
                        <a:rPr lang="nl-NL" dirty="0" err="1"/>
                        <a:t>Critic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324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18961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Type of </a:t>
                      </a:r>
                      <a:r>
                        <a:rPr lang="nl-NL" b="1" dirty="0" err="1"/>
                        <a:t>method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Value-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Actor-</a:t>
                      </a:r>
                      <a:r>
                        <a:rPr lang="nl-NL" dirty="0" err="1"/>
                        <a:t>Critic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0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004773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Type of </a:t>
                      </a:r>
                      <a:r>
                        <a:rPr lang="nl-NL" b="1" dirty="0" err="1"/>
                        <a:t>method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Value-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Actor-</a:t>
                      </a:r>
                      <a:r>
                        <a:rPr lang="nl-NL" dirty="0" err="1"/>
                        <a:t>Critic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Execution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33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974620-94C0-3A83-3941-D117C949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reinforcement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0BF6-451E-50C6-59A5-9D6CA6AA4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500" r="790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2DEA9F-7C24-3B46-80A5-86695649D6DA}"/>
              </a:ext>
            </a:extLst>
          </p:cNvPr>
          <p:cNvSpPr txBox="1"/>
          <p:nvPr/>
        </p:nvSpPr>
        <p:spPr>
          <a:xfrm>
            <a:off x="2366225" y="6657945"/>
            <a:ext cx="22637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freepngimg.com/png/82273-communication-photography-arm-thought-royaltyfree-sto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ACE94E-F645-1009-8FF2-2AD38701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6477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Type of </a:t>
                      </a:r>
                      <a:r>
                        <a:rPr lang="nl-NL" b="1" dirty="0" err="1"/>
                        <a:t>method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Value-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Actor-</a:t>
                      </a:r>
                      <a:r>
                        <a:rPr lang="nl-NL" dirty="0" err="1"/>
                        <a:t>Critic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Execution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Collaboration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35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96C-ED02-D2BD-D7BC-12B6DD5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Marl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3DC7B3-D8D4-D2E3-DAF8-58237377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724985"/>
              </p:ext>
            </p:extLst>
          </p:nvPr>
        </p:nvGraphicFramePr>
        <p:xfrm>
          <a:off x="1141413" y="2249488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33212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6207482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51553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956617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2369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QMIX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MADDPG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Type of </a:t>
                      </a:r>
                      <a:r>
                        <a:rPr lang="nl-NL" b="1" dirty="0" err="1"/>
                        <a:t>method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On-policy,</a:t>
                      </a:r>
                    </a:p>
                    <a:p>
                      <a:r>
                        <a:rPr lang="nl-NL" dirty="0"/>
                        <a:t>Policy-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Value-</a:t>
                      </a:r>
                      <a:r>
                        <a:rPr lang="nl-NL" dirty="0" err="1"/>
                        <a:t>based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Off-policy,</a:t>
                      </a:r>
                    </a:p>
                    <a:p>
                      <a:r>
                        <a:rPr lang="nl-NL" dirty="0"/>
                        <a:t>Actor-</a:t>
                      </a:r>
                      <a:r>
                        <a:rPr lang="nl-NL" dirty="0" err="1"/>
                        <a:t>Critic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Execution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Decentralized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5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Collaboration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Scalability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064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AE34-8779-B7D5-1951-B3C1181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Global state </a:t>
            </a:r>
            <a:r>
              <a:rPr lang="nl-NL" dirty="0" err="1"/>
              <a:t>representation</a:t>
            </a:r>
            <a:r>
              <a:rPr lang="nl-NL" dirty="0"/>
              <a:t> - </a:t>
            </a:r>
            <a:r>
              <a:rPr lang="nl-NL" dirty="0" err="1"/>
              <a:t>Concatenated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0DA29-3230-57F6-5B12-E6BE8FCE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381" y="2365034"/>
            <a:ext cx="5514164" cy="52647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C40E9E-7E2B-EF45-F683-532009950520}"/>
              </a:ext>
            </a:extLst>
          </p:cNvPr>
          <p:cNvSpPr/>
          <p:nvPr/>
        </p:nvSpPr>
        <p:spPr>
          <a:xfrm rot="5400000">
            <a:off x="5042847" y="3282289"/>
            <a:ext cx="1037232" cy="791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9C75C-E522-1708-043A-02EAAF7A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1" y="4650091"/>
            <a:ext cx="5374359" cy="6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AE34-8779-B7D5-1951-B3C1181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Global state </a:t>
            </a:r>
            <a:r>
              <a:rPr lang="nl-NL" dirty="0" err="1"/>
              <a:t>representation</a:t>
            </a:r>
            <a:r>
              <a:rPr lang="nl-NL" dirty="0"/>
              <a:t> - Compact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0DA29-3230-57F6-5B12-E6BE8FCE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381" y="2365034"/>
            <a:ext cx="5514164" cy="52647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C40E9E-7E2B-EF45-F683-532009950520}"/>
              </a:ext>
            </a:extLst>
          </p:cNvPr>
          <p:cNvSpPr/>
          <p:nvPr/>
        </p:nvSpPr>
        <p:spPr>
          <a:xfrm rot="5400000">
            <a:off x="5042847" y="3282289"/>
            <a:ext cx="1037232" cy="791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9B9E0-768B-7D29-CAC1-A05DB698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486" y="4721716"/>
            <a:ext cx="3572013" cy="6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5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D162-8521-0041-E7BB-48C08E07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Off-policy </a:t>
            </a:r>
            <a:r>
              <a:rPr lang="nl-NL" dirty="0" err="1"/>
              <a:t>methods</a:t>
            </a:r>
            <a:r>
              <a:rPr lang="nl-NL" dirty="0"/>
              <a:t> - </a:t>
            </a:r>
            <a:r>
              <a:rPr lang="nl-NL" dirty="0" err="1"/>
              <a:t>improvements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D792-7F24-D9B3-7BF3-DB77B514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rgbClr val="C00000"/>
                </a:solidFill>
              </a:rPr>
              <a:t>Prioritized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dirty="0" err="1">
                <a:solidFill>
                  <a:srgbClr val="C00000"/>
                </a:solidFill>
              </a:rPr>
              <a:t>Experience</a:t>
            </a:r>
            <a:r>
              <a:rPr lang="nl-NL" dirty="0">
                <a:solidFill>
                  <a:srgbClr val="C00000"/>
                </a:solidFill>
              </a:rPr>
              <a:t> Replay</a:t>
            </a:r>
          </a:p>
          <a:p>
            <a:pPr lvl="1"/>
            <a:r>
              <a:rPr lang="nl-NL" dirty="0"/>
              <a:t>Episodes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on:</a:t>
            </a:r>
          </a:p>
          <a:p>
            <a:pPr lvl="2"/>
            <a:r>
              <a:rPr lang="nl-NL" dirty="0"/>
              <a:t>Novelty</a:t>
            </a:r>
          </a:p>
          <a:p>
            <a:pPr lvl="2"/>
            <a:r>
              <a:rPr lang="nl-NL" dirty="0"/>
              <a:t> </a:t>
            </a:r>
            <a:r>
              <a:rPr lang="nl-NL" dirty="0" err="1"/>
              <a:t>Temporal-Difference</a:t>
            </a:r>
            <a:r>
              <a:rPr lang="nl-NL" dirty="0"/>
              <a:t> (TD) error</a:t>
            </a:r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7347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D162-8521-0041-E7BB-48C08E07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Off-policy </a:t>
            </a:r>
            <a:r>
              <a:rPr lang="nl-NL" dirty="0" err="1"/>
              <a:t>methods</a:t>
            </a:r>
            <a:r>
              <a:rPr lang="nl-NL" dirty="0"/>
              <a:t> - </a:t>
            </a:r>
            <a:r>
              <a:rPr lang="nl-NL" dirty="0" err="1"/>
              <a:t>improvements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D792-7F24-D9B3-7BF3-DB77B514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Prioritized</a:t>
            </a:r>
            <a:r>
              <a:rPr lang="nl-NL" dirty="0"/>
              <a:t> </a:t>
            </a:r>
            <a:r>
              <a:rPr lang="nl-NL" dirty="0" err="1"/>
              <a:t>Experience</a:t>
            </a:r>
            <a:r>
              <a:rPr lang="nl-NL" dirty="0"/>
              <a:t> Replay</a:t>
            </a:r>
          </a:p>
          <a:p>
            <a:pPr lvl="1"/>
            <a:r>
              <a:rPr lang="nl-NL" dirty="0"/>
              <a:t>Episodes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on:</a:t>
            </a:r>
          </a:p>
          <a:p>
            <a:pPr lvl="2"/>
            <a:r>
              <a:rPr lang="nl-NL" dirty="0"/>
              <a:t>Novelty</a:t>
            </a:r>
          </a:p>
          <a:p>
            <a:pPr lvl="2"/>
            <a:r>
              <a:rPr lang="nl-NL" dirty="0"/>
              <a:t> </a:t>
            </a:r>
            <a:r>
              <a:rPr lang="nl-NL" dirty="0" err="1"/>
              <a:t>Temporal-Difference</a:t>
            </a:r>
            <a:r>
              <a:rPr lang="nl-NL" dirty="0"/>
              <a:t> (TD) error</a:t>
            </a:r>
          </a:p>
          <a:p>
            <a:r>
              <a:rPr lang="nl-NL" dirty="0">
                <a:solidFill>
                  <a:srgbClr val="C00000"/>
                </a:solidFill>
              </a:rPr>
              <a:t>Exploration </a:t>
            </a:r>
            <a:r>
              <a:rPr lang="nl-NL" dirty="0" err="1">
                <a:solidFill>
                  <a:srgbClr val="C00000"/>
                </a:solidFill>
              </a:rPr>
              <a:t>Strategy</a:t>
            </a:r>
            <a:endParaRPr lang="nl-NL" dirty="0">
              <a:solidFill>
                <a:srgbClr val="C00000"/>
              </a:solidFill>
            </a:endParaRPr>
          </a:p>
          <a:p>
            <a:pPr lvl="1"/>
            <a:r>
              <a:rPr lang="nl-NL" dirty="0"/>
              <a:t>QMIX – Epsilon-</a:t>
            </a:r>
            <a:r>
              <a:rPr lang="nl-NL" dirty="0" err="1"/>
              <a:t>greedy</a:t>
            </a:r>
            <a:endParaRPr lang="nl-NL" dirty="0"/>
          </a:p>
          <a:p>
            <a:pPr lvl="1"/>
            <a:r>
              <a:rPr lang="nl-NL" dirty="0" err="1"/>
              <a:t>Boltzmann</a:t>
            </a:r>
            <a:r>
              <a:rPr lang="nl-NL" dirty="0"/>
              <a:t> </a:t>
            </a:r>
            <a:r>
              <a:rPr lang="nl-NL" dirty="0" err="1"/>
              <a:t>softmax</a:t>
            </a:r>
            <a:r>
              <a:rPr lang="nl-NL" dirty="0"/>
              <a:t> – </a:t>
            </a:r>
            <a:r>
              <a:rPr lang="nl-NL" dirty="0" err="1"/>
              <a:t>Probability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on action </a:t>
            </a:r>
            <a:r>
              <a:rPr lang="nl-NL" dirty="0" err="1"/>
              <a:t>based</a:t>
            </a:r>
            <a:r>
              <a:rPr lang="nl-NL" dirty="0"/>
              <a:t> on Q-</a:t>
            </a:r>
            <a:r>
              <a:rPr lang="nl-NL" dirty="0" err="1"/>
              <a:t>values</a:t>
            </a:r>
            <a:endParaRPr lang="nl-NL" dirty="0"/>
          </a:p>
          <a:p>
            <a:pPr lvl="2"/>
            <a:r>
              <a:rPr lang="nl-NL" dirty="0" err="1"/>
              <a:t>Temperature</a:t>
            </a:r>
            <a:r>
              <a:rPr lang="nl-NL" dirty="0"/>
              <a:t> parameter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balance</a:t>
            </a:r>
            <a:r>
              <a:rPr lang="nl-NL" dirty="0"/>
              <a:t> </a:t>
            </a:r>
            <a:r>
              <a:rPr lang="nl-NL" dirty="0" err="1"/>
              <a:t>exploration</a:t>
            </a:r>
            <a:r>
              <a:rPr lang="nl-NL" dirty="0"/>
              <a:t>/</a:t>
            </a:r>
            <a:r>
              <a:rPr lang="nl-NL" dirty="0" err="1"/>
              <a:t>exploitation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7021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98AC33-7025-6739-73E0-F52FC6E5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Individual (&amp; hybrid) rewards</a:t>
            </a:r>
          </a:p>
        </p:txBody>
      </p:sp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9A8C3B20-911C-D14B-A9E0-FA966C57B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Action-Reward Attribution</a:t>
            </a:r>
          </a:p>
          <a:p>
            <a:r>
              <a:rPr lang="en-US" sz="2000" dirty="0"/>
              <a:t>Less collaboration between agents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1778-B317-CDB4-7AAC-CD75675C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852"/>
            <a:ext cx="5456279" cy="366934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72025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4EB85-1CBC-F11C-0B2D-6E996D22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Intrinsic reward – never give up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01194-B0BF-BB6F-E854-FB668DF8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882893"/>
            <a:ext cx="6112382" cy="30867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82E640-C291-A1C9-3F9C-353A7F0C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Rewards based on exploration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Agents get an incentive to explore more than usual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Sparse Rewards settings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Normal rewards: Local minima</a:t>
            </a:r>
          </a:p>
        </p:txBody>
      </p:sp>
    </p:spTree>
    <p:extLst>
      <p:ext uri="{BB962C8B-B14F-4D97-AF65-F5344CB8AC3E}">
        <p14:creationId xmlns:p14="http://schemas.microsoft.com/office/powerpoint/2010/main" val="304374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7AAD7-AC93-C541-8E34-818D5717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Recurrency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3DAD5-113E-2382-F7ED-B7E4B05D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615476"/>
            <a:ext cx="6112382" cy="362158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AE1F95-432B-CA28-843E-F6DFBA222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Partial Observability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Action effect dependency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R_QMIX (GRU)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R_IPPO/R_MAPPO (LSTM)</a:t>
            </a:r>
          </a:p>
        </p:txBody>
      </p:sp>
    </p:spTree>
    <p:extLst>
      <p:ext uri="{BB962C8B-B14F-4D97-AF65-F5344CB8AC3E}">
        <p14:creationId xmlns:p14="http://schemas.microsoft.com/office/powerpoint/2010/main" val="39827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D184-58A4-CFB8-8C37-5AC382C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2CB9A-B1F7-E281-03C3-3F4B47982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solidFill>
                  <a:srgbClr val="C00000"/>
                </a:solidFill>
              </a:rPr>
              <a:t>Action </a:t>
            </a:r>
            <a:r>
              <a:rPr lang="nl-NL" dirty="0" err="1">
                <a:solidFill>
                  <a:srgbClr val="C00000"/>
                </a:solidFill>
              </a:rPr>
              <a:t>Messages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7BAD9-E396-33DA-628D-D8DC0FD3B4B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nl-NL" dirty="0" err="1"/>
              <a:t>Encode</a:t>
            </a:r>
            <a:r>
              <a:rPr lang="nl-NL" dirty="0"/>
              <a:t> action </a:t>
            </a:r>
            <a:r>
              <a:rPr lang="nl-NL" dirty="0" err="1"/>
              <a:t>with</a:t>
            </a:r>
            <a:r>
              <a:rPr lang="nl-NL" dirty="0"/>
              <a:t> 8 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36207-59BF-EEEA-B324-895CAC28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6813D36-D583-527E-0556-8B5A369194A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CC20E-9D4F-C8F5-1B2D-3A29734E2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4D27123-D95E-7E73-5E02-1939E586E89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F0564B-8348-FF40-EA26-A2D99D2F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4046063"/>
            <a:ext cx="2166314" cy="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974620-94C0-3A83-3941-D117C949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reinforcement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0BF6-451E-50C6-59A5-9D6CA6AA4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500" r="790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8A06D1-6DD1-07E0-EEF7-F3EC8313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68875" y="2753509"/>
            <a:ext cx="6078538" cy="25336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DEA9F-7C24-3B46-80A5-86695649D6DA}"/>
              </a:ext>
            </a:extLst>
          </p:cNvPr>
          <p:cNvSpPr txBox="1"/>
          <p:nvPr/>
        </p:nvSpPr>
        <p:spPr>
          <a:xfrm>
            <a:off x="2366225" y="6657945"/>
            <a:ext cx="22637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freepngimg.com/png/82273-communication-photography-arm-thought-royaltyfree-sto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nl-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26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D184-58A4-CFB8-8C37-5AC382C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2CB9A-B1F7-E281-03C3-3F4B47982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Action </a:t>
            </a:r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7BAD9-E396-33DA-628D-D8DC0FD3B4B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nl-NL" dirty="0" err="1"/>
              <a:t>Encode</a:t>
            </a:r>
            <a:r>
              <a:rPr lang="nl-NL" dirty="0"/>
              <a:t> action </a:t>
            </a:r>
            <a:r>
              <a:rPr lang="nl-NL" dirty="0" err="1"/>
              <a:t>with</a:t>
            </a:r>
            <a:r>
              <a:rPr lang="nl-NL" dirty="0"/>
              <a:t> 8 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36207-59BF-EEEA-B324-895CAC28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>
                <a:solidFill>
                  <a:srgbClr val="C00000"/>
                </a:solidFill>
              </a:rPr>
              <a:t>2 Bits </a:t>
            </a:r>
            <a:r>
              <a:rPr lang="nl-NL" dirty="0" err="1">
                <a:solidFill>
                  <a:srgbClr val="C00000"/>
                </a:solidFill>
              </a:rPr>
              <a:t>messages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6813D36-D583-527E-0556-8B5A369194A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nl-NL" dirty="0"/>
              <a:t>Information on </a:t>
            </a:r>
            <a:r>
              <a:rPr lang="nl-NL" dirty="0" err="1"/>
              <a:t>compromised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CC20E-9D4F-C8F5-1B2D-3A29734E2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4D27123-D95E-7E73-5E02-1939E586E89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F0564B-8348-FF40-EA26-A2D99D2F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4046063"/>
            <a:ext cx="2166314" cy="5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17988-201D-3750-6CF1-E0B54588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53" y="4046063"/>
            <a:ext cx="3362498" cy="5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D184-58A4-CFB8-8C37-5AC382C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2CB9A-B1F7-E281-03C3-3F4B47982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Action </a:t>
            </a:r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7BAD9-E396-33DA-628D-D8DC0FD3B4B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nl-NL" dirty="0" err="1"/>
              <a:t>Encode</a:t>
            </a:r>
            <a:r>
              <a:rPr lang="nl-NL" dirty="0"/>
              <a:t> action </a:t>
            </a:r>
            <a:r>
              <a:rPr lang="nl-NL" dirty="0" err="1"/>
              <a:t>with</a:t>
            </a:r>
            <a:r>
              <a:rPr lang="nl-NL" dirty="0"/>
              <a:t> 8 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36207-59BF-EEEA-B324-895CAC28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2 Bits </a:t>
            </a:r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6813D36-D583-527E-0556-8B5A369194A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nl-NL" dirty="0"/>
              <a:t>Information on </a:t>
            </a:r>
            <a:r>
              <a:rPr lang="nl-NL" dirty="0" err="1"/>
              <a:t>compromised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CC20E-9D4F-C8F5-1B2D-3A29734E2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>
                <a:solidFill>
                  <a:srgbClr val="C00000"/>
                </a:solidFill>
              </a:rPr>
              <a:t>8 Bits </a:t>
            </a:r>
            <a:r>
              <a:rPr lang="nl-NL" dirty="0" err="1">
                <a:solidFill>
                  <a:srgbClr val="C00000"/>
                </a:solidFill>
              </a:rPr>
              <a:t>messages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4D27123-D95E-7E73-5E02-1939E586E89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nl-NL" dirty="0"/>
              <a:t>Information on </a:t>
            </a:r>
            <a:r>
              <a:rPr lang="nl-NL" dirty="0" err="1"/>
              <a:t>compromised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Events</a:t>
            </a:r>
          </a:p>
          <a:p>
            <a:endParaRPr lang="nl-NL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F0564B-8348-FF40-EA26-A2D99D2F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4046063"/>
            <a:ext cx="2166314" cy="5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17988-201D-3750-6CF1-E0B54588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53" y="4046063"/>
            <a:ext cx="3362498" cy="538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0A511-8FB9-499C-66F3-DEB01A11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056" y="4046063"/>
            <a:ext cx="4097208" cy="4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7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2F3BD-C4CE-8A65-CDF4-9AEB5CD6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Rq2 - </a:t>
            </a:r>
            <a:r>
              <a:rPr lang="nl-NL" sz="3200" dirty="0" err="1"/>
              <a:t>methods</a:t>
            </a:r>
            <a:endParaRPr lang="nl-NL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4CE94-52DE-1799-8B25-105C1E852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Exploration strategy</a:t>
            </a:r>
            <a:r>
              <a:rPr lang="en-US" sz="2000" dirty="0"/>
              <a:t>: Stochastic policy (intrinsic exploration)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Off-policy</a:t>
            </a:r>
            <a:r>
              <a:rPr lang="en-US" sz="2000" dirty="0"/>
              <a:t>: a drawback?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Centralized vs Independent</a:t>
            </a:r>
            <a:r>
              <a:rPr lang="en-US" sz="2000" dirty="0"/>
              <a:t>: do we need collaboration?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0CD04-646B-3A10-4B30-D79D43E4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0659"/>
            <a:ext cx="5456279" cy="25917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667322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249E9-2B0A-DDB1-FB6A-4BD998C8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Rq2 – buffer &amp; Exploration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E6DFDD-8638-FA95-6C16-37D2661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PeR</a:t>
            </a:r>
            <a:r>
              <a:rPr lang="en-US" sz="2000" dirty="0"/>
              <a:t>: Not improving results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Boltzmann </a:t>
            </a:r>
            <a:r>
              <a:rPr lang="en-US" sz="2000" dirty="0" err="1">
                <a:solidFill>
                  <a:srgbClr val="C00000"/>
                </a:solidFill>
              </a:rPr>
              <a:t>Softmax</a:t>
            </a:r>
            <a:r>
              <a:rPr lang="en-US" sz="2000" dirty="0"/>
              <a:t>: improves QMIX results</a:t>
            </a:r>
          </a:p>
          <a:p>
            <a:pPr lvl="1"/>
            <a:r>
              <a:rPr lang="en-US" sz="1600" dirty="0"/>
              <a:t>Exploration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9D87A-FEEA-D5F8-C2D4-6B06FD01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0659"/>
            <a:ext cx="5456279" cy="25917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74882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37D0-11F5-69BE-0EFC-E9AA1BE3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nl-NL" dirty="0"/>
              <a:t>Rq2 - </a:t>
            </a:r>
            <a:r>
              <a:rPr lang="nl-NL" dirty="0" err="1"/>
              <a:t>Messages</a:t>
            </a:r>
            <a:endParaRPr lang="nl-NL" dirty="0"/>
          </a:p>
        </p:txBody>
      </p:sp>
      <p:sp>
        <p:nvSpPr>
          <p:cNvPr id="14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0DEB8-1B1A-4A9A-FF8D-43F9DF49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90358"/>
            <a:ext cx="4635583" cy="17151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6935C-F9B4-4541-D9C2-48FF52912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756539"/>
            <a:ext cx="4635583" cy="171516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44CED7-C19C-A52F-FBB8-B0DABE478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2 Bits: Worst message type (on average)</a:t>
            </a:r>
          </a:p>
          <a:p>
            <a:r>
              <a:rPr lang="en-US" dirty="0"/>
              <a:t>Are messages useful?</a:t>
            </a:r>
          </a:p>
          <a:p>
            <a:r>
              <a:rPr lang="en-US" dirty="0">
                <a:solidFill>
                  <a:srgbClr val="C00000"/>
                </a:solidFill>
              </a:rPr>
              <a:t>Do we need direct collaboration between agents?</a:t>
            </a:r>
          </a:p>
        </p:txBody>
      </p:sp>
    </p:spTree>
    <p:extLst>
      <p:ext uri="{BB962C8B-B14F-4D97-AF65-F5344CB8AC3E}">
        <p14:creationId xmlns:p14="http://schemas.microsoft.com/office/powerpoint/2010/main" val="2609996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D236C-1D89-0003-6DA8-67E8FEEC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Rq2 – State representation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7FB72-0C52-AEBA-6191-FAFBB677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Compact state does not bring any improvement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Message usefulness?</a:t>
            </a:r>
            <a:endParaRPr lang="en-US" sz="1600" dirty="0"/>
          </a:p>
          <a:p>
            <a:r>
              <a:rPr lang="en-US" sz="2000" dirty="0"/>
              <a:t>Do we hit a local-maxima?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972D9-B903-6CBC-75C5-C56C0C14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0659"/>
            <a:ext cx="5456279" cy="25917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725937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1EB04-846B-82F6-85D0-B381C045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Rq2 - Rewards</a:t>
            </a:r>
          </a:p>
        </p:txBody>
      </p:sp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4D1A07C4-933E-6CDD-C6E5-FE5ECC5E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NGU</a:t>
            </a:r>
            <a:r>
              <a:rPr lang="en-US" sz="2000" dirty="0"/>
              <a:t>: no improvement to agent’s performance</a:t>
            </a:r>
          </a:p>
          <a:p>
            <a:r>
              <a:rPr lang="en-US" sz="2000" dirty="0"/>
              <a:t>Hybrid Reward: too close to the global reward?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Individual reward</a:t>
            </a:r>
            <a:r>
              <a:rPr lang="en-US" sz="2000" dirty="0"/>
              <a:t>: not enough?</a:t>
            </a:r>
          </a:p>
          <a:p>
            <a:pPr lvl="1"/>
            <a:r>
              <a:rPr lang="en-US" sz="1600" dirty="0"/>
              <a:t>Rewards too sparse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D98B3-0DD3-DCF7-0D20-0A13640F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0659"/>
            <a:ext cx="5456279" cy="25917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7993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5437-1B83-91A7-9468-F82915FD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nl-NL"/>
              <a:t>Rq2 - Recurrency</a:t>
            </a:r>
            <a:endParaRPr lang="nl-NL" dirty="0"/>
          </a:p>
        </p:txBody>
      </p:sp>
      <p:sp>
        <p:nvSpPr>
          <p:cNvPr id="139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19111-801E-A2F6-9C9B-C5ED3E82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485872"/>
            <a:ext cx="3178638" cy="150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C6F83-1D08-7E53-E2BF-9A5A1FD7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16" y="3856815"/>
            <a:ext cx="3178638" cy="1509852"/>
          </a:xfrm>
          <a:prstGeom prst="rect">
            <a:avLst/>
          </a:prstGeom>
        </p:spPr>
      </p:pic>
      <p:sp>
        <p:nvSpPr>
          <p:cNvPr id="140" name="Content Placeholder 10">
            <a:extLst>
              <a:ext uri="{FF2B5EF4-FFF2-40B4-BE49-F238E27FC236}">
                <a16:creationId xmlns:a16="http://schemas.microsoft.com/office/drawing/2014/main" id="{40D98E9E-2739-28CA-7C59-EA13DFBB7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US" dirty="0"/>
              <a:t>Not effective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043848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70BB-0944-A406-F012-1F3D10ED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Cyborg</a:t>
            </a:r>
            <a:r>
              <a:rPr lang="nl-NL" dirty="0"/>
              <a:t> – Challenge </a:t>
            </a:r>
            <a:r>
              <a:rPr lang="nl-NL" dirty="0" err="1"/>
              <a:t>results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DF699F-5971-0611-A5FF-2B5284503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889" y="2249488"/>
            <a:ext cx="7595047" cy="3541712"/>
          </a:xfrm>
        </p:spPr>
      </p:pic>
    </p:spTree>
    <p:extLst>
      <p:ext uri="{BB962C8B-B14F-4D97-AF65-F5344CB8AC3E}">
        <p14:creationId xmlns:p14="http://schemas.microsoft.com/office/powerpoint/2010/main" val="1938496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4DFB9-D5A9-B595-006A-855612A1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nl-NL" sz="6000"/>
              <a:t>Research question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C91AD-E043-A254-BF1C-1DF3CBBD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How can collaborative reinforcement learning policies be applied to defend against intrusion in the selected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5783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974620-94C0-3A83-3941-D117C949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reinforcement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0BF6-451E-50C6-59A5-9D6CA6AA4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500" r="790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8A06D1-6DD1-07E0-EEF7-F3EC8313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68875" y="2753509"/>
            <a:ext cx="6078538" cy="25336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DEA9F-7C24-3B46-80A5-86695649D6DA}"/>
              </a:ext>
            </a:extLst>
          </p:cNvPr>
          <p:cNvSpPr txBox="1"/>
          <p:nvPr/>
        </p:nvSpPr>
        <p:spPr>
          <a:xfrm>
            <a:off x="2366225" y="6657945"/>
            <a:ext cx="22637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freepngimg.com/png/82273-communication-photography-arm-thought-royaltyfree-sto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290D35B-1923-D3CA-9068-76B050B2CF55}"/>
              </a:ext>
            </a:extLst>
          </p:cNvPr>
          <p:cNvSpPr/>
          <p:nvPr/>
        </p:nvSpPr>
        <p:spPr>
          <a:xfrm rot="5400000">
            <a:off x="7813343" y="2469589"/>
            <a:ext cx="607325" cy="477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70F0150-212A-4FF6-EB67-D25C7F0983B1}"/>
              </a:ext>
            </a:extLst>
          </p:cNvPr>
          <p:cNvSpPr/>
          <p:nvPr/>
        </p:nvSpPr>
        <p:spPr>
          <a:xfrm rot="16200000">
            <a:off x="7813344" y="5221863"/>
            <a:ext cx="607325" cy="477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320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E05-9B37-9250-3C61-D193FBA1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Policy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1B41-3BCF-12E1-6697-ECDB8DBD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policy </a:t>
            </a:r>
            <a:r>
              <a:rPr lang="nl-NL" dirty="0" err="1"/>
              <a:t>learned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- </a:t>
            </a:r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change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aspects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simulation</a:t>
            </a:r>
            <a:r>
              <a:rPr lang="nl-NL" dirty="0"/>
              <a:t>?</a:t>
            </a:r>
          </a:p>
          <a:p>
            <a:pPr marL="457200" lvl="1" indent="0">
              <a:buNone/>
            </a:pP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667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E05-9B37-9250-3C61-D193FBA1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Policy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1B41-3BCF-12E1-6697-ECDB8DBD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policy </a:t>
            </a:r>
            <a:r>
              <a:rPr lang="nl-NL" dirty="0" err="1"/>
              <a:t>learned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- </a:t>
            </a:r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change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aspects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simulation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599F-F8C1-F712-3F04-8755435C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29" y="3922929"/>
            <a:ext cx="5156579" cy="214937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3782520-8E5E-F522-4B39-CE7EBDFEE3A6}"/>
              </a:ext>
            </a:extLst>
          </p:cNvPr>
          <p:cNvSpPr/>
          <p:nvPr/>
        </p:nvSpPr>
        <p:spPr>
          <a:xfrm>
            <a:off x="6045958" y="3609833"/>
            <a:ext cx="354842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8EA1110-5251-00EC-3FDA-AD83AC03A80E}"/>
              </a:ext>
            </a:extLst>
          </p:cNvPr>
          <p:cNvSpPr/>
          <p:nvPr/>
        </p:nvSpPr>
        <p:spPr>
          <a:xfrm rot="5400000">
            <a:off x="8457063" y="4769018"/>
            <a:ext cx="354842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6AD64EF-3418-CC8E-CD02-B21C2F6DA237}"/>
              </a:ext>
            </a:extLst>
          </p:cNvPr>
          <p:cNvSpPr/>
          <p:nvPr/>
        </p:nvSpPr>
        <p:spPr>
          <a:xfrm rot="10800000">
            <a:off x="6045958" y="5928203"/>
            <a:ext cx="354842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E8AD22-A5F3-4FD2-7621-61B045917E46}"/>
              </a:ext>
            </a:extLst>
          </p:cNvPr>
          <p:cNvSpPr/>
          <p:nvPr/>
        </p:nvSpPr>
        <p:spPr>
          <a:xfrm>
            <a:off x="3612108" y="3429000"/>
            <a:ext cx="354842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479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C00000"/>
                </a:solidFill>
              </a:rPr>
              <a:t>Action Timestep change</a:t>
            </a:r>
          </a:p>
          <a:p>
            <a:pPr marL="0" indent="0">
              <a:buNone/>
            </a:pPr>
            <a:endParaRPr lang="nl-NL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096122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Action Timestep change</a:t>
            </a:r>
          </a:p>
          <a:p>
            <a:r>
              <a:rPr lang="nl-NL" sz="2000" dirty="0" err="1">
                <a:solidFill>
                  <a:srgbClr val="C00000"/>
                </a:solidFill>
              </a:rPr>
              <a:t>Agents</a:t>
            </a:r>
            <a:r>
              <a:rPr lang="nl-NL" sz="2000" dirty="0">
                <a:solidFill>
                  <a:srgbClr val="C00000"/>
                </a:solidFill>
              </a:rPr>
              <a:t> </a:t>
            </a:r>
            <a:r>
              <a:rPr lang="nl-NL" sz="2000" dirty="0" err="1">
                <a:solidFill>
                  <a:srgbClr val="C00000"/>
                </a:solidFill>
              </a:rPr>
              <a:t>Configuration</a:t>
            </a:r>
            <a:endParaRPr lang="nl-NL" sz="2000" dirty="0">
              <a:solidFill>
                <a:srgbClr val="C00000"/>
              </a:solidFill>
            </a:endParaRPr>
          </a:p>
          <a:p>
            <a:pPr lvl="1"/>
            <a:r>
              <a:rPr lang="nl-NL" sz="1600" dirty="0"/>
              <a:t>Baseline: 5 </a:t>
            </a:r>
            <a:r>
              <a:rPr lang="nl-NL" sz="1600" dirty="0" err="1"/>
              <a:t>agents</a:t>
            </a:r>
            <a:endParaRPr lang="nl-NL" sz="1600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53EDD-4FBB-EE09-176D-4DDE256F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7289"/>
            <a:ext cx="5456279" cy="37784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789706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Action Timestep change</a:t>
            </a:r>
          </a:p>
          <a:p>
            <a:r>
              <a:rPr lang="nl-NL" sz="2000" dirty="0" err="1">
                <a:solidFill>
                  <a:srgbClr val="C00000"/>
                </a:solidFill>
              </a:rPr>
              <a:t>Agents</a:t>
            </a:r>
            <a:r>
              <a:rPr lang="nl-NL" sz="2000" dirty="0">
                <a:solidFill>
                  <a:srgbClr val="C00000"/>
                </a:solidFill>
              </a:rPr>
              <a:t> </a:t>
            </a:r>
            <a:r>
              <a:rPr lang="nl-NL" sz="2000" dirty="0" err="1">
                <a:solidFill>
                  <a:srgbClr val="C00000"/>
                </a:solidFill>
              </a:rPr>
              <a:t>Configuration</a:t>
            </a:r>
            <a:endParaRPr lang="nl-NL" sz="2000" dirty="0">
              <a:solidFill>
                <a:srgbClr val="C00000"/>
              </a:solidFill>
            </a:endParaRPr>
          </a:p>
          <a:p>
            <a:pPr lvl="1"/>
            <a:r>
              <a:rPr lang="nl-NL" dirty="0"/>
              <a:t>3 </a:t>
            </a:r>
            <a:r>
              <a:rPr lang="nl-NL" dirty="0" err="1"/>
              <a:t>Agents</a:t>
            </a:r>
            <a:endParaRPr lang="nl-NL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64E81-0E1F-0AD3-F3B9-E76E8619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852"/>
            <a:ext cx="5456279" cy="366934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49604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Action Timestep change</a:t>
            </a:r>
          </a:p>
          <a:p>
            <a:r>
              <a:rPr lang="nl-NL" sz="2000" dirty="0" err="1">
                <a:solidFill>
                  <a:srgbClr val="C00000"/>
                </a:solidFill>
              </a:rPr>
              <a:t>Agents</a:t>
            </a:r>
            <a:r>
              <a:rPr lang="nl-NL" sz="2000" dirty="0">
                <a:solidFill>
                  <a:srgbClr val="C00000"/>
                </a:solidFill>
              </a:rPr>
              <a:t> </a:t>
            </a:r>
            <a:r>
              <a:rPr lang="nl-NL" sz="2000" dirty="0" err="1">
                <a:solidFill>
                  <a:srgbClr val="C00000"/>
                </a:solidFill>
              </a:rPr>
              <a:t>Configuration</a:t>
            </a:r>
            <a:endParaRPr lang="nl-NL" sz="2000" dirty="0">
              <a:solidFill>
                <a:srgbClr val="C00000"/>
              </a:solidFill>
            </a:endParaRPr>
          </a:p>
          <a:p>
            <a:pPr lvl="1"/>
            <a:r>
              <a:rPr lang="nl-NL" dirty="0"/>
              <a:t>7 </a:t>
            </a:r>
            <a:r>
              <a:rPr lang="nl-NL" dirty="0" err="1"/>
              <a:t>Agents</a:t>
            </a:r>
            <a:endParaRPr lang="nl-NL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57217-8DB9-8BA2-90BC-3FFA01A0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2313"/>
            <a:ext cx="5456279" cy="3628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032420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Action Timestep change</a:t>
            </a:r>
          </a:p>
          <a:p>
            <a:r>
              <a:rPr lang="nl-NL" sz="2000" dirty="0" err="1"/>
              <a:t>Agents</a:t>
            </a:r>
            <a:r>
              <a:rPr lang="nl-NL" sz="2000" dirty="0"/>
              <a:t> </a:t>
            </a:r>
            <a:r>
              <a:rPr lang="nl-NL" sz="2000" dirty="0" err="1"/>
              <a:t>Configuration</a:t>
            </a:r>
            <a:endParaRPr lang="nl-NL" sz="2000" dirty="0"/>
          </a:p>
          <a:p>
            <a:r>
              <a:rPr lang="nl-NL" sz="2000" dirty="0">
                <a:solidFill>
                  <a:srgbClr val="C00000"/>
                </a:solidFill>
              </a:rPr>
              <a:t>Network </a:t>
            </a:r>
            <a:r>
              <a:rPr lang="nl-NL" sz="2000" dirty="0" err="1">
                <a:solidFill>
                  <a:srgbClr val="C00000"/>
                </a:solidFill>
              </a:rPr>
              <a:t>Topology</a:t>
            </a:r>
            <a:endParaRPr lang="nl-NL" sz="2000" dirty="0">
              <a:solidFill>
                <a:srgbClr val="C00000"/>
              </a:solidFill>
            </a:endParaRPr>
          </a:p>
          <a:p>
            <a:pPr lvl="1"/>
            <a:r>
              <a:rPr lang="nl-NL" dirty="0"/>
              <a:t>Baseline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8E4FDEF2-333B-FC41-195E-39A213D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9085"/>
            <a:ext cx="5456279" cy="391488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33875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3D97-3B06-EC53-CC9C-59F5144A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 dirty="0"/>
              <a:t>Environment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4D09-44A1-A662-0462-EB669EC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Action Timestep change</a:t>
            </a:r>
          </a:p>
          <a:p>
            <a:r>
              <a:rPr lang="nl-NL" sz="2000" dirty="0" err="1"/>
              <a:t>Agents</a:t>
            </a:r>
            <a:r>
              <a:rPr lang="nl-NL" sz="2000" dirty="0"/>
              <a:t> </a:t>
            </a:r>
            <a:r>
              <a:rPr lang="nl-NL" sz="2000" dirty="0" err="1"/>
              <a:t>Configuration</a:t>
            </a:r>
            <a:endParaRPr lang="nl-NL" sz="2000" dirty="0"/>
          </a:p>
          <a:p>
            <a:r>
              <a:rPr lang="nl-NL" sz="2000" dirty="0">
                <a:solidFill>
                  <a:srgbClr val="C00000"/>
                </a:solidFill>
              </a:rPr>
              <a:t>Network </a:t>
            </a:r>
            <a:r>
              <a:rPr lang="nl-NL" sz="2000" dirty="0" err="1">
                <a:solidFill>
                  <a:srgbClr val="C00000"/>
                </a:solidFill>
              </a:rPr>
              <a:t>Topology</a:t>
            </a:r>
            <a:endParaRPr lang="nl-NL" sz="2000" dirty="0">
              <a:solidFill>
                <a:srgbClr val="C00000"/>
              </a:solidFill>
            </a:endParaRPr>
          </a:p>
          <a:p>
            <a:pPr lvl="1"/>
            <a:r>
              <a:rPr lang="nl-NL" dirty="0"/>
              <a:t>New star </a:t>
            </a:r>
            <a:r>
              <a:rPr lang="nl-NL" dirty="0" err="1"/>
              <a:t>topology</a:t>
            </a:r>
            <a:endParaRPr lang="nl-NL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0F168-F254-F7B6-AF50-6562E2D8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0008"/>
            <a:ext cx="5456279" cy="38330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9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124357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pic>
        <p:nvPicPr>
          <p:cNvPr id="240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A69577-9143-3A46-2A61-C0C4DAAE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Agent policy – chosen action</a:t>
            </a:r>
          </a:p>
        </p:txBody>
      </p:sp>
      <p:sp useBgFill="1">
        <p:nvSpPr>
          <p:cNvPr id="24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E0AF8-1E8A-1B55-E646-583C6C67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799750"/>
            <a:ext cx="6112382" cy="1253038"/>
          </a:xfrm>
          <a:prstGeom prst="rect">
            <a:avLst/>
          </a:prstGeom>
        </p:spPr>
      </p:pic>
      <p:sp>
        <p:nvSpPr>
          <p:cNvPr id="242" name="Content Placeholder 8">
            <a:extLst>
              <a:ext uri="{FF2B5EF4-FFF2-40B4-BE49-F238E27FC236}">
                <a16:creationId xmlns:a16="http://schemas.microsoft.com/office/drawing/2014/main" id="{B7A019EC-A1B0-2BEF-2B5C-B40EAD37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Are the agent choosing the most present action types?</a:t>
            </a:r>
          </a:p>
          <a:p>
            <a:r>
              <a:rPr lang="en-US" sz="1800" dirty="0">
                <a:solidFill>
                  <a:srgbClr val="FFFFFF"/>
                </a:solidFill>
              </a:rPr>
              <a:t>Restore: action timestep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Block traffic: agent organization required?</a:t>
            </a:r>
          </a:p>
          <a:p>
            <a:r>
              <a:rPr lang="en-US" sz="1800" dirty="0">
                <a:solidFill>
                  <a:srgbClr val="FFFFFF"/>
                </a:solidFill>
              </a:rPr>
              <a:t>Less agent + more vulnerable subnet: Deploy Decoy?</a:t>
            </a:r>
          </a:p>
        </p:txBody>
      </p:sp>
    </p:spTree>
    <p:extLst>
      <p:ext uri="{BB962C8B-B14F-4D97-AF65-F5344CB8AC3E}">
        <p14:creationId xmlns:p14="http://schemas.microsoft.com/office/powerpoint/2010/main" val="2113245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7CA-0A8F-AE3F-CE1D-C0934FD4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Agent policy – action </a:t>
            </a:r>
            <a:r>
              <a:rPr lang="nl-NL" dirty="0" err="1"/>
              <a:t>correlation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6301-DB97-EE3F-CAE1-E02A278B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blue actions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r>
              <a:rPr lang="nl-NL" dirty="0"/>
              <a:t> action? </a:t>
            </a:r>
          </a:p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blue actions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C00000"/>
                </a:solidFill>
              </a:rPr>
              <a:t>red</a:t>
            </a:r>
            <a:r>
              <a:rPr lang="nl-NL" dirty="0"/>
              <a:t> action? </a:t>
            </a:r>
          </a:p>
        </p:txBody>
      </p:sp>
    </p:spTree>
    <p:extLst>
      <p:ext uri="{BB962C8B-B14F-4D97-AF65-F5344CB8AC3E}">
        <p14:creationId xmlns:p14="http://schemas.microsoft.com/office/powerpoint/2010/main" val="214437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32C9-2D2D-CD12-2BAD-F21114BD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Important </a:t>
            </a:r>
            <a:r>
              <a:rPr lang="nl-NL" dirty="0" err="1"/>
              <a:t>concepts</a:t>
            </a:r>
            <a:r>
              <a:rPr lang="nl-NL" dirty="0"/>
              <a:t> in </a:t>
            </a:r>
            <a:r>
              <a:rPr lang="nl-NL" dirty="0" err="1"/>
              <a:t>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6E19-3DFE-7A19-377C-C926D4704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Policy</a:t>
            </a:r>
            <a:r>
              <a:rPr lang="en-US" dirty="0"/>
              <a:t>: The policy defines a mapping from states to actions, guiding the agent on how to act at each step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2702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7CA-0A8F-AE3F-CE1D-C0934FD4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Agent policy – action </a:t>
            </a:r>
            <a:r>
              <a:rPr lang="nl-NL" dirty="0" err="1"/>
              <a:t>correlation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6301-DB97-EE3F-CAE1-E02A278B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2603"/>
          </a:xfrm>
        </p:spPr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blue actions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r>
              <a:rPr lang="nl-NL" dirty="0"/>
              <a:t> action?</a:t>
            </a:r>
          </a:p>
          <a:p>
            <a:pPr lvl="1"/>
            <a:r>
              <a:rPr lang="nl-NL" dirty="0"/>
              <a:t>No </a:t>
            </a:r>
            <a:r>
              <a:rPr lang="nl-NL" dirty="0" err="1"/>
              <a:t>correlation</a:t>
            </a:r>
            <a:r>
              <a:rPr lang="nl-NL" dirty="0"/>
              <a:t> </a:t>
            </a:r>
          </a:p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blue actions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C00000"/>
                </a:solidFill>
              </a:rPr>
              <a:t>red</a:t>
            </a:r>
            <a:r>
              <a:rPr lang="nl-NL" dirty="0"/>
              <a:t> action? </a:t>
            </a:r>
          </a:p>
          <a:p>
            <a:pPr lvl="1"/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partial</a:t>
            </a:r>
            <a:r>
              <a:rPr lang="nl-NL" dirty="0"/>
              <a:t> </a:t>
            </a:r>
            <a:r>
              <a:rPr lang="nl-NL" dirty="0" err="1"/>
              <a:t>observability</a:t>
            </a:r>
            <a:endParaRPr lang="nl-NL" dirty="0"/>
          </a:p>
          <a:p>
            <a:pPr lvl="1"/>
            <a:r>
              <a:rPr lang="nl-NL" dirty="0">
                <a:solidFill>
                  <a:srgbClr val="C00000"/>
                </a:solidFill>
              </a:rPr>
              <a:t>New </a:t>
            </a:r>
            <a:r>
              <a:rPr lang="nl-NL" dirty="0" err="1">
                <a:solidFill>
                  <a:srgbClr val="C00000"/>
                </a:solidFill>
              </a:rPr>
              <a:t>reward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>
                <a:solidFill>
                  <a:srgbClr val="C00000"/>
                </a:solidFill>
              </a:rPr>
              <a:t> Action Timesteps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biggest</a:t>
            </a:r>
            <a:r>
              <a:rPr lang="nl-NL" dirty="0"/>
              <a:t> change in </a:t>
            </a:r>
            <a:r>
              <a:rPr lang="nl-NL" dirty="0">
                <a:solidFill>
                  <a:srgbClr val="C00000"/>
                </a:solidFill>
              </a:rPr>
              <a:t>policy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extremely</a:t>
            </a:r>
            <a:r>
              <a:rPr lang="nl-NL" dirty="0"/>
              <a:t> significant</a:t>
            </a:r>
          </a:p>
        </p:txBody>
      </p:sp>
    </p:spTree>
    <p:extLst>
      <p:ext uri="{BB962C8B-B14F-4D97-AF65-F5344CB8AC3E}">
        <p14:creationId xmlns:p14="http://schemas.microsoft.com/office/powerpoint/2010/main" val="3245508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BCE6D-B5F1-4E07-AE29-46509AF2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Agents policy – network hosts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BDD2F5-1C8D-DF46-D6FA-86F98394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646038"/>
            <a:ext cx="6112382" cy="35604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824FB5-B5CA-BAB8-B2B0-8E57032A0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Individual rewards: more definitive action choice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Positive trend: take more drastic actions for dangerous states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7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B87D-3A4F-B0A6-088F-AD33E23D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Agent policy – </a:t>
            </a:r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CB8F-AB0E-E889-2D64-AB1ECD48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3325"/>
          </a:xfrm>
        </p:spPr>
        <p:txBody>
          <a:bodyPr>
            <a:normAutofit/>
          </a:bodyPr>
          <a:lstStyle/>
          <a:p>
            <a:r>
              <a:rPr lang="nl-NL" dirty="0" err="1"/>
              <a:t>Allow</a:t>
            </a:r>
            <a:r>
              <a:rPr lang="nl-NL" dirty="0"/>
              <a:t> Traffic Zone </a:t>
            </a:r>
          </a:p>
          <a:p>
            <a:pPr lvl="1"/>
            <a:r>
              <a:rPr lang="nl-NL" dirty="0"/>
              <a:t>Most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no </a:t>
            </a:r>
            <a:r>
              <a:rPr lang="nl-NL" dirty="0" err="1"/>
              <a:t>malicious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is </a:t>
            </a:r>
            <a:r>
              <a:rPr lang="nl-NL" dirty="0" err="1"/>
              <a:t>detected</a:t>
            </a:r>
            <a:endParaRPr lang="nl-NL" dirty="0"/>
          </a:p>
          <a:p>
            <a:pPr lvl="1"/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aften </a:t>
            </a:r>
          </a:p>
          <a:p>
            <a:r>
              <a:rPr lang="en-US" dirty="0"/>
              <a:t>Upon red agent discovery not always the most optimal choice of action</a:t>
            </a:r>
          </a:p>
          <a:p>
            <a:pPr lvl="1"/>
            <a:r>
              <a:rPr lang="en-US" dirty="0"/>
              <a:t>Deploy Decoy is preferred over Remove at times too often</a:t>
            </a:r>
          </a:p>
          <a:p>
            <a:r>
              <a:rPr lang="en-US" dirty="0"/>
              <a:t>Sometimes long actions used in close succession (e.g. Remove and Restore )</a:t>
            </a:r>
          </a:p>
          <a:p>
            <a:pPr lvl="1"/>
            <a:r>
              <a:rPr lang="en-US" dirty="0"/>
              <a:t>This leads to a big reward penalty and an unnecessary action</a:t>
            </a:r>
            <a:endParaRPr lang="nl-NL" dirty="0"/>
          </a:p>
          <a:p>
            <a:pPr lvl="1"/>
            <a:r>
              <a:rPr lang="en-US" dirty="0"/>
              <a:t>Duplicate actions taken in close succession – Time </a:t>
            </a:r>
            <a:r>
              <a:rPr lang="en-US" dirty="0" err="1"/>
              <a:t>depencency</a:t>
            </a:r>
            <a:r>
              <a:rPr lang="en-US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8912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4DFB9-D5A9-B595-006A-855612A1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nl-NL" sz="6000" dirty="0" err="1"/>
              <a:t>Conclusion</a:t>
            </a:r>
            <a:endParaRPr lang="nl-NL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C91AD-E043-A254-BF1C-1DF3CBBD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32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3D0-60FA-2225-5C0C-B09159F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rl</a:t>
            </a:r>
            <a:r>
              <a:rPr lang="nl-NL" dirty="0"/>
              <a:t>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FE7C-0142-67FE-3285-03914022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environment is best?</a:t>
            </a:r>
          </a:p>
        </p:txBody>
      </p:sp>
    </p:spTree>
    <p:extLst>
      <p:ext uri="{BB962C8B-B14F-4D97-AF65-F5344CB8AC3E}">
        <p14:creationId xmlns:p14="http://schemas.microsoft.com/office/powerpoint/2010/main" val="3397737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3D0-60FA-2225-5C0C-B09159F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rl</a:t>
            </a:r>
            <a:r>
              <a:rPr lang="nl-NL" dirty="0"/>
              <a:t>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FE7C-0142-67FE-3285-03914022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environment is best?</a:t>
            </a:r>
          </a:p>
          <a:p>
            <a:pPr lvl="1"/>
            <a:r>
              <a:rPr lang="nl-NL" dirty="0" err="1">
                <a:solidFill>
                  <a:srgbClr val="C00000"/>
                </a:solidFill>
              </a:rPr>
              <a:t>CybORG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C00000"/>
                </a:solidFill>
              </a:rPr>
              <a:t>CSLE</a:t>
            </a:r>
          </a:p>
        </p:txBody>
      </p:sp>
    </p:spTree>
    <p:extLst>
      <p:ext uri="{BB962C8B-B14F-4D97-AF65-F5344CB8AC3E}">
        <p14:creationId xmlns:p14="http://schemas.microsoft.com/office/powerpoint/2010/main" val="1458511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3D0-60FA-2225-5C0C-B09159F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rl</a:t>
            </a:r>
            <a:r>
              <a:rPr lang="nl-NL" dirty="0"/>
              <a:t>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FE7C-0142-67FE-3285-03914022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environment is best?</a:t>
            </a:r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is best?</a:t>
            </a:r>
          </a:p>
        </p:txBody>
      </p:sp>
    </p:spTree>
    <p:extLst>
      <p:ext uri="{BB962C8B-B14F-4D97-AF65-F5344CB8AC3E}">
        <p14:creationId xmlns:p14="http://schemas.microsoft.com/office/powerpoint/2010/main" val="3286923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3D0-60FA-2225-5C0C-B09159F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rl</a:t>
            </a:r>
            <a:r>
              <a:rPr lang="nl-NL" dirty="0"/>
              <a:t>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FE7C-0142-67FE-3285-03914022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environment is best?</a:t>
            </a:r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is best?</a:t>
            </a:r>
          </a:p>
          <a:p>
            <a:pPr lvl="1"/>
            <a:r>
              <a:rPr lang="nl-NL" dirty="0"/>
              <a:t>Depends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CybORG</a:t>
            </a:r>
            <a:r>
              <a:rPr lang="nl-NL" dirty="0"/>
              <a:t>, </a:t>
            </a:r>
            <a:r>
              <a:rPr lang="nl-NL" dirty="0">
                <a:solidFill>
                  <a:srgbClr val="C00000"/>
                </a:solidFill>
              </a:rPr>
              <a:t>independent </a:t>
            </a:r>
            <a:r>
              <a:rPr lang="nl-NL" dirty="0" err="1">
                <a:solidFill>
                  <a:srgbClr val="C00000"/>
                </a:solidFill>
              </a:rPr>
              <a:t>learning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C00000"/>
                </a:solidFill>
              </a:rPr>
              <a:t>policy-</a:t>
            </a:r>
            <a:r>
              <a:rPr lang="nl-NL" dirty="0" err="1">
                <a:solidFill>
                  <a:srgbClr val="C00000"/>
                </a:solidFill>
              </a:rPr>
              <a:t>based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outperform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15539487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3D0-60FA-2225-5C0C-B09159F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rl</a:t>
            </a:r>
            <a:r>
              <a:rPr lang="nl-NL" dirty="0"/>
              <a:t>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FE7C-0142-67FE-3285-03914022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environment is best?</a:t>
            </a:r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is best?</a:t>
            </a:r>
          </a:p>
          <a:p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policy?</a:t>
            </a:r>
          </a:p>
          <a:p>
            <a:pPr lvl="1"/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guidelines</a:t>
            </a:r>
            <a:r>
              <a:rPr lang="nl-NL" dirty="0"/>
              <a:t>, but </a:t>
            </a:r>
            <a:r>
              <a:rPr lang="nl-NL" dirty="0">
                <a:solidFill>
                  <a:srgbClr val="C00000"/>
                </a:solidFill>
              </a:rPr>
              <a:t>no </a:t>
            </a:r>
            <a:r>
              <a:rPr lang="nl-NL" dirty="0" err="1">
                <a:solidFill>
                  <a:srgbClr val="C00000"/>
                </a:solidFill>
              </a:rPr>
              <a:t>usable</a:t>
            </a:r>
            <a:r>
              <a:rPr lang="nl-NL" dirty="0">
                <a:solidFill>
                  <a:srgbClr val="C00000"/>
                </a:solidFill>
              </a:rPr>
              <a:t> policy</a:t>
            </a:r>
          </a:p>
          <a:p>
            <a:pPr lvl="1"/>
            <a:r>
              <a:rPr lang="nl-NL" dirty="0" err="1">
                <a:solidFill>
                  <a:srgbClr val="C00000"/>
                </a:solidFill>
              </a:rPr>
              <a:t>Better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dirty="0" err="1">
                <a:solidFill>
                  <a:srgbClr val="C00000"/>
                </a:solidFill>
              </a:rPr>
              <a:t>results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a </a:t>
            </a:r>
            <a:r>
              <a:rPr lang="nl-NL" dirty="0" err="1"/>
              <a:t>better</a:t>
            </a:r>
            <a:r>
              <a:rPr lang="nl-NL" dirty="0"/>
              <a:t> policy</a:t>
            </a:r>
          </a:p>
          <a:p>
            <a:pPr lvl="1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derive</a:t>
            </a:r>
            <a:r>
              <a:rPr lang="nl-NL" dirty="0"/>
              <a:t> a policy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agents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5696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2DDE-3568-1D28-B225-F763A87F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9B3110E-CE63-E5FE-4C79-6A3078917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68579" y="2249488"/>
            <a:ext cx="5651668" cy="35417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BC3DD-644F-77ED-6CC6-6CB6DCA43124}"/>
              </a:ext>
            </a:extLst>
          </p:cNvPr>
          <p:cNvSpPr txBox="1"/>
          <p:nvPr/>
        </p:nvSpPr>
        <p:spPr>
          <a:xfrm>
            <a:off x="3268579" y="5791200"/>
            <a:ext cx="5651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hlinkClick r:id="rId3" tooltip="https://www.lairdubois.fr/questions/1554-resine-epoxy.html"/>
              </a:rPr>
              <a:t>This Photo</a:t>
            </a:r>
            <a:r>
              <a:rPr lang="nl-NL" sz="900"/>
              <a:t> by Unknown Author is licensed under </a:t>
            </a:r>
            <a:r>
              <a:rPr lang="nl-NL" sz="900">
                <a:hlinkClick r:id="rId4" tooltip="https://creativecommons.org/licenses/by-sa/3.0/"/>
              </a:rPr>
              <a:t>CC BY-SA</a:t>
            </a:r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99118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32C9-2D2D-CD12-2BAD-F21114BD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Important </a:t>
            </a:r>
            <a:r>
              <a:rPr lang="nl-NL" dirty="0" err="1"/>
              <a:t>concepts</a:t>
            </a:r>
            <a:r>
              <a:rPr lang="nl-NL" dirty="0"/>
              <a:t> in </a:t>
            </a:r>
            <a:r>
              <a:rPr lang="nl-NL" dirty="0" err="1"/>
              <a:t>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6E19-3DFE-7A19-377C-C926D4704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Policy</a:t>
            </a:r>
            <a:r>
              <a:rPr lang="en-US" dirty="0"/>
              <a:t>: The policy defines a mapping from states to actions, guiding the agent on how to act at each step</a:t>
            </a:r>
          </a:p>
          <a:p>
            <a:r>
              <a:rPr lang="en-US" dirty="0"/>
              <a:t>Value Function: This function estimates the expected future rewards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255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32C9-2D2D-CD12-2BAD-F21114BD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Important </a:t>
            </a:r>
            <a:r>
              <a:rPr lang="nl-NL" dirty="0" err="1"/>
              <a:t>concepts</a:t>
            </a:r>
            <a:r>
              <a:rPr lang="nl-NL" dirty="0"/>
              <a:t> in </a:t>
            </a:r>
            <a:r>
              <a:rPr lang="nl-NL" dirty="0" err="1"/>
              <a:t>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6E19-3DFE-7A19-377C-C926D470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56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Policy</a:t>
            </a:r>
            <a:r>
              <a:rPr lang="en-US" dirty="0"/>
              <a:t>: The policy defines a mapping from states to actions, guiding the agent on how to act at each step</a:t>
            </a:r>
          </a:p>
          <a:p>
            <a:r>
              <a:rPr lang="en-US" dirty="0"/>
              <a:t>Value Function: This function estimates the expected future rewards</a:t>
            </a:r>
          </a:p>
          <a:p>
            <a:r>
              <a:rPr lang="en-US" dirty="0">
                <a:solidFill>
                  <a:srgbClr val="C00000"/>
                </a:solidFill>
              </a:rPr>
              <a:t>Model</a:t>
            </a:r>
            <a:r>
              <a:rPr lang="en-US" dirty="0"/>
              <a:t>: The model provides a formalized description of the environment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2938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231</TotalTime>
  <Words>1963</Words>
  <Application>Microsoft Office PowerPoint</Application>
  <PresentationFormat>Widescreen</PresentationFormat>
  <Paragraphs>465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Tw Cen MT</vt:lpstr>
      <vt:lpstr>Circuit</vt:lpstr>
      <vt:lpstr>Collaborative Reinforcement Learning for Cyber Defense</vt:lpstr>
      <vt:lpstr>Presentation Contents</vt:lpstr>
      <vt:lpstr>Introduction &amp; background</vt:lpstr>
      <vt:lpstr>What is reinforcement learning?</vt:lpstr>
      <vt:lpstr>What is reinforcement learning?</vt:lpstr>
      <vt:lpstr>What is reinforcement learning?</vt:lpstr>
      <vt:lpstr>Important concepts in rl</vt:lpstr>
      <vt:lpstr>Important concepts in rl</vt:lpstr>
      <vt:lpstr>Important concepts in rl</vt:lpstr>
      <vt:lpstr>Markov Decision process (MDP)</vt:lpstr>
      <vt:lpstr>Partially observable mdp (poMDP)</vt:lpstr>
      <vt:lpstr>Multi-agent reinforcement learning (MARL)</vt:lpstr>
      <vt:lpstr>Multi-agent reinforcement learning (MARL)</vt:lpstr>
      <vt:lpstr>Dec - poMDP</vt:lpstr>
      <vt:lpstr>Research Questions</vt:lpstr>
      <vt:lpstr>Research Questions</vt:lpstr>
      <vt:lpstr>Research Questions</vt:lpstr>
      <vt:lpstr>Related Works – RQ1</vt:lpstr>
      <vt:lpstr>Related works – RQ2</vt:lpstr>
      <vt:lpstr>Related works – RQ2</vt:lpstr>
      <vt:lpstr>Research question 1</vt:lpstr>
      <vt:lpstr>Methodology – part 1</vt:lpstr>
      <vt:lpstr>Classification 1</vt:lpstr>
      <vt:lpstr>Methodology – part 2</vt:lpstr>
      <vt:lpstr>Final Environment comparison - usability</vt:lpstr>
      <vt:lpstr>Final Environment comparison – MARL Support</vt:lpstr>
      <vt:lpstr>Final Environment comparison – Abstraction level</vt:lpstr>
      <vt:lpstr>Final Environment comparison – Abstraction level</vt:lpstr>
      <vt:lpstr>Final Environment comparison – Impression</vt:lpstr>
      <vt:lpstr>CybORG</vt:lpstr>
      <vt:lpstr>CybORG</vt:lpstr>
      <vt:lpstr>Cyborg – Red Agents</vt:lpstr>
      <vt:lpstr>Network hosts - states</vt:lpstr>
      <vt:lpstr>Cyborg - observations</vt:lpstr>
      <vt:lpstr>Research question 2</vt:lpstr>
      <vt:lpstr>Marl methods</vt:lpstr>
      <vt:lpstr>Marl methods</vt:lpstr>
      <vt:lpstr>Marl methods</vt:lpstr>
      <vt:lpstr>Marl methods</vt:lpstr>
      <vt:lpstr>Marl methods</vt:lpstr>
      <vt:lpstr>Marl methods</vt:lpstr>
      <vt:lpstr>Global state representation - Concatenated</vt:lpstr>
      <vt:lpstr>Global state representation - Compact</vt:lpstr>
      <vt:lpstr>Off-policy methods - improvements</vt:lpstr>
      <vt:lpstr>Off-policy methods - improvements</vt:lpstr>
      <vt:lpstr>Individual (&amp; hybrid) rewards</vt:lpstr>
      <vt:lpstr>Intrinsic reward – never give up</vt:lpstr>
      <vt:lpstr>Recurrency </vt:lpstr>
      <vt:lpstr>Messages</vt:lpstr>
      <vt:lpstr>Messages</vt:lpstr>
      <vt:lpstr>Messages</vt:lpstr>
      <vt:lpstr>Rq2 - methods</vt:lpstr>
      <vt:lpstr>Rq2 – buffer &amp; Exploration</vt:lpstr>
      <vt:lpstr>Rq2 - Messages</vt:lpstr>
      <vt:lpstr>Rq2 – State representation</vt:lpstr>
      <vt:lpstr>Rq2 - Rewards</vt:lpstr>
      <vt:lpstr>Rq2 - Recurrency</vt:lpstr>
      <vt:lpstr>Cyborg – Challenge results</vt:lpstr>
      <vt:lpstr>Research question 3</vt:lpstr>
      <vt:lpstr>Policy analysis</vt:lpstr>
      <vt:lpstr>Policy analysis</vt:lpstr>
      <vt:lpstr>Environment changes</vt:lpstr>
      <vt:lpstr>Environment changes</vt:lpstr>
      <vt:lpstr>Environment changes</vt:lpstr>
      <vt:lpstr>Environment changes</vt:lpstr>
      <vt:lpstr>Environment changes</vt:lpstr>
      <vt:lpstr>Environment changes</vt:lpstr>
      <vt:lpstr>Agent policy – chosen action</vt:lpstr>
      <vt:lpstr>Agent policy – action correlation</vt:lpstr>
      <vt:lpstr>Agent policy – action correlation</vt:lpstr>
      <vt:lpstr>Agents policy – network hosts</vt:lpstr>
      <vt:lpstr>Agent policy – what does not work</vt:lpstr>
      <vt:lpstr>Conclusion</vt:lpstr>
      <vt:lpstr>Collaborative rl in cybersecurity</vt:lpstr>
      <vt:lpstr>Collaborative rl in cybersecurity</vt:lpstr>
      <vt:lpstr>Collaborative rl in cybersecurity</vt:lpstr>
      <vt:lpstr>Collaborative rl in cybersecurity</vt:lpstr>
      <vt:lpstr>Collaborative rl in cybersecurity</vt:lpstr>
      <vt:lpstr>Questions?</vt:lpstr>
    </vt:vector>
  </TitlesOfParts>
  <Company>TNO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Reinforcement Learning for Cyber Defense</dc:title>
  <dc:creator>Rigoni, D. (Davide)</dc:creator>
  <cp:lastModifiedBy>Rigoni, D. (Davide)</cp:lastModifiedBy>
  <cp:revision>1</cp:revision>
  <dcterms:created xsi:type="dcterms:W3CDTF">2024-11-20T14:01:44Z</dcterms:created>
  <dcterms:modified xsi:type="dcterms:W3CDTF">2024-11-21T12:21:03Z</dcterms:modified>
</cp:coreProperties>
</file>